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0" r:id="rId5"/>
  </p:sldIdLst>
  <p:sldSz cx="10972800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4" autoAdjust="0"/>
    <p:restoredTop sz="97007" autoAdjust="0"/>
  </p:normalViewPr>
  <p:slideViewPr>
    <p:cSldViewPr snapToGrid="0" snapToObjects="1">
      <p:cViewPr varScale="1">
        <p:scale>
          <a:sx n="102" d="100"/>
          <a:sy n="102" d="100"/>
        </p:scale>
        <p:origin x="-1144" y="-104"/>
      </p:cViewPr>
      <p:guideLst>
        <p:guide orient="horz" pos="2075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45111"/>
            <a:ext cx="9326880" cy="1411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1" y="3730572"/>
            <a:ext cx="7680960" cy="1682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63642"/>
            <a:ext cx="2468880" cy="56171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63642"/>
            <a:ext cx="7223760" cy="5617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230421"/>
            <a:ext cx="9326880" cy="13075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790312"/>
            <a:ext cx="9326880" cy="14401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536122"/>
            <a:ext cx="4846320" cy="43447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536122"/>
            <a:ext cx="4846320" cy="43447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73638"/>
            <a:ext cx="4848226" cy="614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87780"/>
            <a:ext cx="4848226" cy="3793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473638"/>
            <a:ext cx="4850130" cy="6141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087780"/>
            <a:ext cx="4850130" cy="3793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62116"/>
            <a:ext cx="3609976" cy="11155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62117"/>
            <a:ext cx="6134100" cy="5618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377632"/>
            <a:ext cx="3609976" cy="45032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608355"/>
            <a:ext cx="6583680" cy="544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88236"/>
            <a:ext cx="6583680" cy="39500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152396"/>
            <a:ext cx="6583680" cy="7726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6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pPr/>
              <a:t>4/6/12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9041" y="6101804"/>
            <a:ext cx="3474720" cy="3505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840" y="6101804"/>
            <a:ext cx="2560320" cy="350504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695224"/>
            <a:ext cx="9875520" cy="1097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33312"/>
            <a:ext cx="9875520" cy="374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76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0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9488" y="137631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8976" y="260493"/>
            <a:ext cx="10972800" cy="0"/>
          </a:xfrm>
          <a:prstGeom prst="line">
            <a:avLst/>
          </a:prstGeom>
          <a:ln>
            <a:solidFill>
              <a:srgbClr val="4BAC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8464" y="412893"/>
            <a:ext cx="1097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58872" y="92709"/>
            <a:ext cx="128538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0110110110110110110110110110110110110110110110110110110110110110110110110110110110110110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1000001110111011110011101111110111011001010100000111011111010001101111010000011000111101</a:t>
            </a:r>
            <a:endParaRPr lang="en-US" sz="4400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1001000111010101000111000100011011101101011011010000100000101111100001011011110110011101</a:t>
            </a:r>
            <a:endParaRPr lang="en-US" sz="4400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0011001101100100100110110101100100100101001001100101011001001101011001101010110011010010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58" y="542515"/>
            <a:ext cx="1094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Quiz: Which sequence is </a:t>
            </a:r>
            <a:r>
              <a:rPr lang="en-US" sz="4000" i="1" dirty="0" smtClean="0">
                <a:solidFill>
                  <a:srgbClr val="0000FF"/>
                </a:solidFill>
              </a:rPr>
              <a:t>most random</a:t>
            </a:r>
            <a:r>
              <a:rPr lang="en-US" sz="4000" dirty="0" smtClean="0">
                <a:solidFill>
                  <a:srgbClr val="0000FF"/>
                </a:solidFill>
              </a:rPr>
              <a:t>?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29984" y="1374568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129984" y="2677425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129984" y="3977292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29984" y="5280149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89669" y="1178356"/>
            <a:ext cx="73914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dirty="0">
                <a:solidFill>
                  <a:schemeClr val="bg1"/>
                </a:solidFill>
              </a:rPr>
              <a:t>Anyone who considers arithmetical methods of producing random digits is, of course, in a state of sin</a:t>
            </a:r>
            <a:r>
              <a:rPr lang="en-US" sz="6000" i="1" dirty="0" smtClean="0">
                <a:solidFill>
                  <a:schemeClr val="bg1"/>
                </a:solidFill>
              </a:rPr>
              <a:t>.</a:t>
            </a:r>
            <a:endParaRPr lang="en-US" sz="60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75742"/>
            <a:ext cx="4572000" cy="520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5870405"/>
            <a:ext cx="4614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John von Neumann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6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0"/>
            <a:ext cx="8866482" cy="65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3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844" y="1210219"/>
            <a:ext cx="103844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0110110110110110110110110110110110110110110110110110110110110110110110110110110110110110</a:t>
            </a: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1000001110111011110011101111110111011001010100000111011111010001101111010000011000111101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1001000111010101000111000100011011101101011011010000100000101111100001011011110110011101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1400" dirty="0">
                <a:latin typeface="Zapf Dingbats"/>
                <a:ea typeface="Zapf Dingbats"/>
                <a:cs typeface="Zapf Dingbats"/>
              </a:rPr>
              <a:t>✓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0011001101100100100110110101100100100101001001100101011001001101011001101010110011010010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4" y="542515"/>
            <a:ext cx="1094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Quiz: Which sequence is </a:t>
            </a:r>
            <a:r>
              <a:rPr lang="en-US" sz="4000" i="1" dirty="0" smtClean="0">
                <a:solidFill>
                  <a:srgbClr val="0000FF"/>
                </a:solidFill>
              </a:rPr>
              <a:t>most random</a:t>
            </a:r>
            <a:r>
              <a:rPr lang="en-US" sz="4000" dirty="0" smtClean="0">
                <a:solidFill>
                  <a:srgbClr val="0000FF"/>
                </a:solidFill>
              </a:rPr>
              <a:t>?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00100" y="1374568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100100" y="2677425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100100" y="3977292"/>
            <a:ext cx="478134" cy="433288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00100" y="5280149"/>
            <a:ext cx="478134" cy="433288"/>
          </a:xfrm>
          <a:prstGeom prst="don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18818</TotalTime>
  <Words>48</Words>
  <Application>Microsoft Macintosh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Know It Production</dc:creator>
  <cp:lastModifiedBy>Know It Production</cp:lastModifiedBy>
  <cp:revision>45</cp:revision>
  <dcterms:created xsi:type="dcterms:W3CDTF">2012-02-06T23:20:40Z</dcterms:created>
  <dcterms:modified xsi:type="dcterms:W3CDTF">2012-04-08T02:06:49Z</dcterms:modified>
</cp:coreProperties>
</file>