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7812B-906C-5D41-B785-BB865705956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D701-DB2F-2B41-BC3A-F4A78719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D701-DB2F-2B41-BC3A-F4A78719B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3A6C-8671-1143-880E-240250C160B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6D96-C4F0-BA43-8A51-9C4AED56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7516" y="356260"/>
            <a:ext cx="1436914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393" y="529924"/>
                <a:ext cx="1436914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1" i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3" y="529924"/>
                <a:ext cx="1436914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45112"/>
              </p:ext>
            </p:extLst>
          </p:nvPr>
        </p:nvGraphicFramePr>
        <p:xfrm>
          <a:off x="1543789" y="313112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90141" y="2210191"/>
            <a:ext cx="196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big is a circle?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806" y="356260"/>
                <a:ext cx="3968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0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100 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−(100 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2019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06" y="356260"/>
                <a:ext cx="3968907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41176" r="-1075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9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26226"/>
              </p:ext>
            </p:extLst>
          </p:nvPr>
        </p:nvGraphicFramePr>
        <p:xfrm>
          <a:off x="436415" y="1290451"/>
          <a:ext cx="5943600" cy="594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5400000">
                <a:off x="1392182" y="4134020"/>
                <a:ext cx="8247809" cy="8933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𝟒</m:t>
                    </m:r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 × (</m:t>
                    </m:r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den>
                    </m:f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den>
                    </m:f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11</m:t>
                        </m:r>
                      </m:den>
                    </m:f>
                    <m:r>
                      <a:rPr lang="en-US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mr-IN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…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92182" y="4134020"/>
                <a:ext cx="8247809" cy="893386"/>
              </a:xfrm>
              <a:prstGeom prst="rect">
                <a:avLst/>
              </a:prstGeom>
              <a:blipFill rotWithShape="0">
                <a:blip r:embed="rId3"/>
                <a:stretch>
                  <a:fillRect l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9612" y="332457"/>
                <a:ext cx="5915025" cy="841965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is-IS" sz="1800" dirty="0">
                    <a:solidFill>
                      <a:srgbClr val="0070C0"/>
                    </a:solidFill>
                  </a:rPr>
                  <a:t>3.14</a:t>
                </a:r>
                <a:r>
                  <a:rPr lang="is-IS" sz="1800" dirty="0"/>
                  <a:t>1592653589793238462643383279502884197169399375105820974944592307816406286208998628034825342117067982148086513282306647093844609550582231725359408128481117450284102701938521105559644622948954930381964428810975665933446128475648233786783165271</a:t>
                </a:r>
                <a:r>
                  <a:rPr lang="is-IS" sz="1800" dirty="0">
                    <a:solidFill>
                      <a:srgbClr val="FF0000"/>
                    </a:solidFill>
                  </a:rPr>
                  <a:t>2019</a:t>
                </a:r>
                <a:r>
                  <a:rPr lang="is-IS" sz="1800" dirty="0"/>
                  <a:t>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...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9612" y="332457"/>
                <a:ext cx="5915025" cy="8419658"/>
              </a:xfrm>
              <a:blipFill rotWithShape="0">
                <a:blip r:embed="rId3"/>
                <a:stretch>
                  <a:fillRect l="-824" t="-1086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36</Words>
  <Application>Microsoft Macintosh PowerPoint</Application>
  <PresentationFormat>Letter Paper (8.5x11 in)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π=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..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4</cp:revision>
  <dcterms:created xsi:type="dcterms:W3CDTF">2019-03-15T12:50:26Z</dcterms:created>
  <dcterms:modified xsi:type="dcterms:W3CDTF">2019-03-23T23:43:23Z</dcterms:modified>
</cp:coreProperties>
</file>