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525C-763E-CD4B-A881-04F21D2ADC8B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617-A14A-A744-B583-26EA093D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6716"/>
              </p:ext>
            </p:extLst>
          </p:nvPr>
        </p:nvGraphicFramePr>
        <p:xfrm>
          <a:off x="-2" y="0"/>
          <a:ext cx="7861752" cy="6857994"/>
        </p:xfrm>
        <a:graphic>
          <a:graphicData uri="http://schemas.openxmlformats.org/drawingml/2006/table">
            <a:tbl>
              <a:tblPr bandCol="1">
                <a:tableStyleId>{C4B1156A-380E-4F78-BDF5-A606A8083BF9}</a:tableStyleId>
              </a:tblPr>
              <a:tblGrid>
                <a:gridCol w="291176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00123148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3787114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2985524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5642509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4360302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0113807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269083165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08308302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168185980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6027493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95455642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421419352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07778063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338089331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18073898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737301177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8029881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58283576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52828876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40800851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3857307710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297343470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13279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864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92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643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751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349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49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497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284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654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6176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94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508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844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926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EDD97C-7B80-DF41-AEF6-C07FF671F7DD}"/>
              </a:ext>
            </a:extLst>
          </p:cNvPr>
          <p:cNvSpPr txBox="1"/>
          <p:nvPr/>
        </p:nvSpPr>
        <p:spPr>
          <a:xfrm>
            <a:off x="8276889" y="63948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D24425-A8F2-3E45-BBFC-9E59592B83F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61750" y="6564086"/>
            <a:ext cx="41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D44C4E-3E35-154B-AEA6-51D07EF5571E}"/>
              </a:ext>
            </a:extLst>
          </p:cNvPr>
          <p:cNvSpPr txBox="1"/>
          <p:nvPr/>
        </p:nvSpPr>
        <p:spPr>
          <a:xfrm>
            <a:off x="8014143" y="3578654"/>
            <a:ext cx="998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Tape each wheel,</a:t>
            </a:r>
          </a:p>
          <a:p>
            <a:r>
              <a:rPr lang="en-US" sz="1400" dirty="0"/>
              <a:t>so the gray letter is on top of the matching letter on left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45710-2447-A54A-91AC-93800C54ABDF}"/>
              </a:ext>
            </a:extLst>
          </p:cNvPr>
          <p:cNvSpPr txBox="1"/>
          <p:nvPr/>
        </p:nvSpPr>
        <p:spPr>
          <a:xfrm>
            <a:off x="2088062" y="1072055"/>
            <a:ext cx="368562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2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6807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550B7-9985-A348-9BF7-F130077E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41649"/>
              </p:ext>
            </p:extLst>
          </p:nvPr>
        </p:nvGraphicFramePr>
        <p:xfrm>
          <a:off x="-2" y="0"/>
          <a:ext cx="7861752" cy="6857994"/>
        </p:xfrm>
        <a:graphic>
          <a:graphicData uri="http://schemas.openxmlformats.org/drawingml/2006/table">
            <a:tbl>
              <a:tblPr bandCol="1">
                <a:tableStyleId>{8A107856-5554-42FB-B03E-39F5DBC370BA}</a:tableStyleId>
              </a:tblPr>
              <a:tblGrid>
                <a:gridCol w="291176">
                  <a:extLst>
                    <a:ext uri="{9D8B030D-6E8A-4147-A177-3AD203B41FA5}">
                      <a16:colId xmlns:a16="http://schemas.microsoft.com/office/drawing/2014/main" val="831339172"/>
                    </a:ext>
                  </a:extLst>
                </a:gridCol>
                <a:gridCol w="3202936">
                  <a:extLst>
                    <a:ext uri="{9D8B030D-6E8A-4147-A177-3AD203B41FA5}">
                      <a16:colId xmlns:a16="http://schemas.microsoft.com/office/drawing/2014/main" val="907082094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686321179"/>
                    </a:ext>
                  </a:extLst>
                </a:gridCol>
                <a:gridCol w="3785288">
                  <a:extLst>
                    <a:ext uri="{9D8B030D-6E8A-4147-A177-3AD203B41FA5}">
                      <a16:colId xmlns:a16="http://schemas.microsoft.com/office/drawing/2014/main" val="2385326098"/>
                    </a:ext>
                  </a:extLst>
                </a:gridCol>
                <a:gridCol w="291176">
                  <a:extLst>
                    <a:ext uri="{9D8B030D-6E8A-4147-A177-3AD203B41FA5}">
                      <a16:colId xmlns:a16="http://schemas.microsoft.com/office/drawing/2014/main" val="4165496973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rowSpan="26"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vert="vert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rowSpan="26"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 panose="02090604020004020304" pitchFamily="18" charset="77"/>
                        </a:rPr>
                        <a:t>Jefferson Wheel Cipher</a:t>
                      </a:r>
                    </a:p>
                  </a:txBody>
                  <a:tcPr marL="9525" marR="9525" marT="9525" marB="0" vert="vert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13279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7864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49210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3643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84751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823491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149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2497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American Typewriter" panose="02090604020004020304" pitchFamily="18" charset="77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8284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j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2654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496176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76944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2508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61844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592687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88873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397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88706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01885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05199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778630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69292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0531364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6614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62814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merican Typewriter" panose="02090604020004020304" pitchFamily="18" charset="77"/>
                        </a:rPr>
                        <a:t>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merican Typewriter" panose="02090604020004020304" pitchFamily="18" charset="7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9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8063</TotalTime>
  <Words>804</Words>
  <Application>Microsoft Macintosh PowerPoint</Application>
  <PresentationFormat>Letter Paper (8.5x11 in)</PresentationFormat>
  <Paragraphs>785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11</cp:revision>
  <cp:lastPrinted>2018-07-05T18:07:47Z</cp:lastPrinted>
  <dcterms:created xsi:type="dcterms:W3CDTF">2018-06-20T16:07:59Z</dcterms:created>
  <dcterms:modified xsi:type="dcterms:W3CDTF">2018-07-11T00:33:09Z</dcterms:modified>
</cp:coreProperties>
</file>