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A5E8-0F7B-A74B-9064-592D741C206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068C-FC95-954E-8664-BE6431A8D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243" y="1970690"/>
            <a:ext cx="11354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A B C D E F G H I J K L M N O P Q R S T U V W X Y Z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H I Y M E C R D N W X G F Z U L O Q V J T A S P K B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 B C D E F G H I J K L M N O P Q R S T U V W X Y Z 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V Z F H E M L A B T Y P D I Q X R G W U O S J K C N 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 smtClean="0"/>
              <a:t>CaroDori</a:t>
            </a:r>
            <a:r>
              <a:rPr lang="en-US" sz="6600" dirty="0" smtClean="0"/>
              <a:t> Code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5089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</TotalTime>
  <Words>107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CaroDori Code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3</cp:revision>
  <cp:lastPrinted>2016-12-11T15:03:01Z</cp:lastPrinted>
  <dcterms:created xsi:type="dcterms:W3CDTF">2016-12-11T14:48:21Z</dcterms:created>
  <dcterms:modified xsi:type="dcterms:W3CDTF">2016-12-14T19:12:56Z</dcterms:modified>
</cp:coreProperties>
</file>