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44" d="100"/>
          <a:sy n="144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4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0C8C-023D-6145-9719-B2477DBAF3C9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7108-ACDB-A141-9DD6-80E4A34B0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2A57C1D-6D79-B348-81F4-615DDA588837}"/>
              </a:ext>
            </a:extLst>
          </p:cNvPr>
          <p:cNvGrpSpPr/>
          <p:nvPr/>
        </p:nvGrpSpPr>
        <p:grpSpPr>
          <a:xfrm rot="1077659">
            <a:off x="841333" y="650716"/>
            <a:ext cx="4695042" cy="4902826"/>
            <a:chOff x="637147" y="331120"/>
            <a:chExt cx="4695042" cy="4902826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DB0DACD5-3AE5-A342-837D-D7D35B6D7873}"/>
                </a:ext>
              </a:extLst>
            </p:cNvPr>
            <p:cNvSpPr/>
            <p:nvPr/>
          </p:nvSpPr>
          <p:spPr>
            <a:xfrm rot="6954645">
              <a:off x="1150202" y="278984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082F1110-F6EB-4342-A98A-90DA14CFFABB}"/>
                </a:ext>
              </a:extLst>
            </p:cNvPr>
            <p:cNvSpPr/>
            <p:nvPr/>
          </p:nvSpPr>
          <p:spPr>
            <a:xfrm rot="6954645">
              <a:off x="1034973" y="1267726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26295A97-81DD-8641-8E7B-672724DD5180}"/>
                </a:ext>
              </a:extLst>
            </p:cNvPr>
            <p:cNvSpPr/>
            <p:nvPr/>
          </p:nvSpPr>
          <p:spPr>
            <a:xfrm rot="6954645">
              <a:off x="1945703" y="1018682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BBA842B1-44FA-2740-B54C-15F2DB8F3648}"/>
                </a:ext>
              </a:extLst>
            </p:cNvPr>
            <p:cNvSpPr/>
            <p:nvPr/>
          </p:nvSpPr>
          <p:spPr>
            <a:xfrm rot="6954645">
              <a:off x="919744" y="2256470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9053A10-529B-2A41-BD93-EF4CA36819A4}"/>
                </a:ext>
              </a:extLst>
            </p:cNvPr>
            <p:cNvSpPr/>
            <p:nvPr/>
          </p:nvSpPr>
          <p:spPr>
            <a:xfrm rot="6954645">
              <a:off x="1830475" y="2007424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8EAB7F34-40DE-CA48-9CD7-AACF0D0684EB}"/>
                </a:ext>
              </a:extLst>
            </p:cNvPr>
            <p:cNvSpPr/>
            <p:nvPr/>
          </p:nvSpPr>
          <p:spPr>
            <a:xfrm rot="6954645">
              <a:off x="2741205" y="1771296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D6BAA39E-4D4D-DE44-9988-1FBD059F2CB7}"/>
                </a:ext>
              </a:extLst>
            </p:cNvPr>
            <p:cNvSpPr/>
            <p:nvPr/>
          </p:nvSpPr>
          <p:spPr>
            <a:xfrm rot="6954645">
              <a:off x="804515" y="3245213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57C02A37-3A2A-BF44-93C8-C9C4E868B11A}"/>
                </a:ext>
              </a:extLst>
            </p:cNvPr>
            <p:cNvSpPr/>
            <p:nvPr/>
          </p:nvSpPr>
          <p:spPr>
            <a:xfrm rot="6954645">
              <a:off x="1715244" y="2996165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7ED4F5E6-92A0-D841-85AD-5D1CC1FFEEE4}"/>
                </a:ext>
              </a:extLst>
            </p:cNvPr>
            <p:cNvSpPr/>
            <p:nvPr/>
          </p:nvSpPr>
          <p:spPr>
            <a:xfrm rot="6954645">
              <a:off x="2625973" y="2747117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4514EB27-4B20-3448-B37E-4BD1F800A50A}"/>
                </a:ext>
              </a:extLst>
            </p:cNvPr>
            <p:cNvSpPr/>
            <p:nvPr/>
          </p:nvSpPr>
          <p:spPr>
            <a:xfrm rot="6954645">
              <a:off x="3536702" y="2498072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FD12730C-7679-3342-A4E9-C78858A0B959}"/>
                </a:ext>
              </a:extLst>
            </p:cNvPr>
            <p:cNvSpPr/>
            <p:nvPr/>
          </p:nvSpPr>
          <p:spPr>
            <a:xfrm rot="6954645">
              <a:off x="689283" y="4233957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2C702922-5E53-7748-9402-362523E6E3CC}"/>
                </a:ext>
              </a:extLst>
            </p:cNvPr>
            <p:cNvSpPr/>
            <p:nvPr/>
          </p:nvSpPr>
          <p:spPr>
            <a:xfrm rot="6954645">
              <a:off x="1600012" y="3984908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F0F83987-A118-1B4C-9E68-5F94330CCDF6}"/>
                </a:ext>
              </a:extLst>
            </p:cNvPr>
            <p:cNvSpPr/>
            <p:nvPr/>
          </p:nvSpPr>
          <p:spPr>
            <a:xfrm rot="6954645">
              <a:off x="2522860" y="3756217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D9345FBA-9B94-E646-B62E-060E696678C0}"/>
                </a:ext>
              </a:extLst>
            </p:cNvPr>
            <p:cNvSpPr/>
            <p:nvPr/>
          </p:nvSpPr>
          <p:spPr>
            <a:xfrm rot="6954645">
              <a:off x="3421477" y="3497777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DC4C6A15-CAD4-5C4A-BC09-1C91EBD9679B}"/>
                </a:ext>
              </a:extLst>
            </p:cNvPr>
            <p:cNvSpPr/>
            <p:nvPr/>
          </p:nvSpPr>
          <p:spPr>
            <a:xfrm rot="6954645">
              <a:off x="4332200" y="3245214"/>
              <a:ext cx="947853" cy="1052125"/>
            </a:xfrm>
            <a:prstGeom prst="cube">
              <a:avLst>
                <a:gd name="adj" fmla="val 36307"/>
              </a:avLst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12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1</cp:revision>
  <dcterms:created xsi:type="dcterms:W3CDTF">2018-04-29T14:37:49Z</dcterms:created>
  <dcterms:modified xsi:type="dcterms:W3CDTF">2018-04-29T14:41:02Z</dcterms:modified>
</cp:coreProperties>
</file>