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5549-F8C2-FB43-82C1-B07DF40CF3C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6E91-7946-CC4C-9477-03BE6378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r="48216"/>
          <a:stretch/>
        </p:blipFill>
        <p:spPr>
          <a:xfrm>
            <a:off x="2102281" y="7768"/>
            <a:ext cx="7987439" cy="6995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9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</cp:revision>
  <cp:lastPrinted>2017-10-28T17:48:01Z</cp:lastPrinted>
  <dcterms:created xsi:type="dcterms:W3CDTF">2017-10-28T17:42:40Z</dcterms:created>
  <dcterms:modified xsi:type="dcterms:W3CDTF">2017-10-28T18:15:04Z</dcterms:modified>
</cp:coreProperties>
</file>