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8"/>
    <p:restoredTop sz="94643"/>
  </p:normalViewPr>
  <p:slideViewPr>
    <p:cSldViewPr snapToGrid="0" snapToObjects="1">
      <p:cViewPr varScale="1">
        <p:scale>
          <a:sx n="122" d="100"/>
          <a:sy n="122" d="100"/>
        </p:scale>
        <p:origin x="12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7D96-1CC9-244E-AD20-DBFE26EC42DC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7E3-D8AB-874C-BAFF-31C3A183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9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7D96-1CC9-244E-AD20-DBFE26EC42DC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7E3-D8AB-874C-BAFF-31C3A183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2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7D96-1CC9-244E-AD20-DBFE26EC42DC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7E3-D8AB-874C-BAFF-31C3A183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5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7D96-1CC9-244E-AD20-DBFE26EC42DC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7E3-D8AB-874C-BAFF-31C3A183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7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7D96-1CC9-244E-AD20-DBFE26EC42DC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7E3-D8AB-874C-BAFF-31C3A183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1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7D96-1CC9-244E-AD20-DBFE26EC42DC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7E3-D8AB-874C-BAFF-31C3A183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4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7D96-1CC9-244E-AD20-DBFE26EC42DC}" type="datetimeFigureOut">
              <a:rPr lang="en-US" smtClean="0"/>
              <a:t>2/9/18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7E3-D8AB-874C-BAFF-31C3A183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9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7D96-1CC9-244E-AD20-DBFE26EC42DC}" type="datetimeFigureOut">
              <a:rPr lang="en-US" smtClean="0"/>
              <a:t>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7E3-D8AB-874C-BAFF-31C3A183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5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7D96-1CC9-244E-AD20-DBFE26EC42DC}" type="datetimeFigureOut">
              <a:rPr lang="en-US" smtClean="0"/>
              <a:t>2/9/18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7E3-D8AB-874C-BAFF-31C3A183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4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7D96-1CC9-244E-AD20-DBFE26EC42DC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7E3-D8AB-874C-BAFF-31C3A183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4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7D96-1CC9-244E-AD20-DBFE26EC42DC}" type="datetimeFigureOut">
              <a:rPr lang="en-US" smtClean="0"/>
              <a:t>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957E3-D8AB-874C-BAFF-31C3A183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87D96-1CC9-244E-AD20-DBFE26EC42DC}" type="datetimeFigureOut">
              <a:rPr lang="en-US" smtClean="0"/>
              <a:t>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957E3-D8AB-874C-BAFF-31C3A1838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0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18ED7A-DA8A-324D-8911-ABE457CB0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162149"/>
              </p:ext>
            </p:extLst>
          </p:nvPr>
        </p:nvGraphicFramePr>
        <p:xfrm>
          <a:off x="756745" y="608724"/>
          <a:ext cx="3026979" cy="2468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8993">
                  <a:extLst>
                    <a:ext uri="{9D8B030D-6E8A-4147-A177-3AD203B41FA5}">
                      <a16:colId xmlns:a16="http://schemas.microsoft.com/office/drawing/2014/main" val="2989082567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2620161347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849364946"/>
                    </a:ext>
                  </a:extLst>
                </a:gridCol>
              </a:tblGrid>
              <a:tr h="736016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632839"/>
                  </a:ext>
                </a:extLst>
              </a:tr>
              <a:tr h="736016"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304801"/>
                  </a:ext>
                </a:extLst>
              </a:tr>
              <a:tr h="736016"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8643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2ACCD1-E8E7-904A-A76C-60A5C5715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453735"/>
              </p:ext>
            </p:extLst>
          </p:nvPr>
        </p:nvGraphicFramePr>
        <p:xfrm>
          <a:off x="5260428" y="608724"/>
          <a:ext cx="3026979" cy="2468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8993">
                  <a:extLst>
                    <a:ext uri="{9D8B030D-6E8A-4147-A177-3AD203B41FA5}">
                      <a16:colId xmlns:a16="http://schemas.microsoft.com/office/drawing/2014/main" val="2989082567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2620161347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849364946"/>
                    </a:ext>
                  </a:extLst>
                </a:gridCol>
              </a:tblGrid>
              <a:tr h="736016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632839"/>
                  </a:ext>
                </a:extLst>
              </a:tr>
              <a:tr h="736016"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304801"/>
                  </a:ext>
                </a:extLst>
              </a:tr>
              <a:tr h="736016"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8643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2401C8-0C7B-7243-82AD-332EF7F5B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923785"/>
              </p:ext>
            </p:extLst>
          </p:nvPr>
        </p:nvGraphicFramePr>
        <p:xfrm>
          <a:off x="756745" y="3683000"/>
          <a:ext cx="3026979" cy="2468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8993">
                  <a:extLst>
                    <a:ext uri="{9D8B030D-6E8A-4147-A177-3AD203B41FA5}">
                      <a16:colId xmlns:a16="http://schemas.microsoft.com/office/drawing/2014/main" val="2989082567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2620161347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849364946"/>
                    </a:ext>
                  </a:extLst>
                </a:gridCol>
              </a:tblGrid>
              <a:tr h="736016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632839"/>
                  </a:ext>
                </a:extLst>
              </a:tr>
              <a:tr h="736016"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304801"/>
                  </a:ext>
                </a:extLst>
              </a:tr>
              <a:tr h="736016"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86435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73658F8-BD3F-8540-8DE8-02DE8656B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43631"/>
              </p:ext>
            </p:extLst>
          </p:nvPr>
        </p:nvGraphicFramePr>
        <p:xfrm>
          <a:off x="5260428" y="3683000"/>
          <a:ext cx="3026979" cy="2468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8993">
                  <a:extLst>
                    <a:ext uri="{9D8B030D-6E8A-4147-A177-3AD203B41FA5}">
                      <a16:colId xmlns:a16="http://schemas.microsoft.com/office/drawing/2014/main" val="2989082567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2620161347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849364946"/>
                    </a:ext>
                  </a:extLst>
                </a:gridCol>
              </a:tblGrid>
              <a:tr h="736016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632839"/>
                  </a:ext>
                </a:extLst>
              </a:tr>
              <a:tr h="736016"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304801"/>
                  </a:ext>
                </a:extLst>
              </a:tr>
              <a:tr h="736016"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864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98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18ED7A-DA8A-324D-8911-ABE457CB0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028730"/>
              </p:ext>
            </p:extLst>
          </p:nvPr>
        </p:nvGraphicFramePr>
        <p:xfrm>
          <a:off x="756745" y="608724"/>
          <a:ext cx="3026979" cy="2468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8993">
                  <a:extLst>
                    <a:ext uri="{9D8B030D-6E8A-4147-A177-3AD203B41FA5}">
                      <a16:colId xmlns:a16="http://schemas.microsoft.com/office/drawing/2014/main" val="2989082567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2620161347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849364946"/>
                    </a:ext>
                  </a:extLst>
                </a:gridCol>
              </a:tblGrid>
              <a:tr h="736016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632839"/>
                  </a:ext>
                </a:extLst>
              </a:tr>
              <a:tr h="736016"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304801"/>
                  </a:ext>
                </a:extLst>
              </a:tr>
              <a:tr h="736016"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8643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2ACCD1-E8E7-904A-A76C-60A5C5715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270484"/>
              </p:ext>
            </p:extLst>
          </p:nvPr>
        </p:nvGraphicFramePr>
        <p:xfrm>
          <a:off x="5260428" y="608724"/>
          <a:ext cx="3026979" cy="2468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8993">
                  <a:extLst>
                    <a:ext uri="{9D8B030D-6E8A-4147-A177-3AD203B41FA5}">
                      <a16:colId xmlns:a16="http://schemas.microsoft.com/office/drawing/2014/main" val="2989082567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2620161347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849364946"/>
                    </a:ext>
                  </a:extLst>
                </a:gridCol>
              </a:tblGrid>
              <a:tr h="736016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632839"/>
                  </a:ext>
                </a:extLst>
              </a:tr>
              <a:tr h="736016"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304801"/>
                  </a:ext>
                </a:extLst>
              </a:tr>
              <a:tr h="736016"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8643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2401C8-0C7B-7243-82AD-332EF7F5B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924177"/>
              </p:ext>
            </p:extLst>
          </p:nvPr>
        </p:nvGraphicFramePr>
        <p:xfrm>
          <a:off x="756745" y="3683000"/>
          <a:ext cx="3026979" cy="2468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8993">
                  <a:extLst>
                    <a:ext uri="{9D8B030D-6E8A-4147-A177-3AD203B41FA5}">
                      <a16:colId xmlns:a16="http://schemas.microsoft.com/office/drawing/2014/main" val="2989082567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2620161347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849364946"/>
                    </a:ext>
                  </a:extLst>
                </a:gridCol>
              </a:tblGrid>
              <a:tr h="736016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632839"/>
                  </a:ext>
                </a:extLst>
              </a:tr>
              <a:tr h="736016"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304801"/>
                  </a:ext>
                </a:extLst>
              </a:tr>
              <a:tr h="736016"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86435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73658F8-BD3F-8540-8DE8-02DE8656B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241568"/>
              </p:ext>
            </p:extLst>
          </p:nvPr>
        </p:nvGraphicFramePr>
        <p:xfrm>
          <a:off x="5260428" y="3683000"/>
          <a:ext cx="3026979" cy="2468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8993">
                  <a:extLst>
                    <a:ext uri="{9D8B030D-6E8A-4147-A177-3AD203B41FA5}">
                      <a16:colId xmlns:a16="http://schemas.microsoft.com/office/drawing/2014/main" val="2989082567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2620161347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849364946"/>
                    </a:ext>
                  </a:extLst>
                </a:gridCol>
              </a:tblGrid>
              <a:tr h="736016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632839"/>
                  </a:ext>
                </a:extLst>
              </a:tr>
              <a:tr h="736016"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304801"/>
                  </a:ext>
                </a:extLst>
              </a:tr>
              <a:tr h="736016"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864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35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18ED7A-DA8A-324D-8911-ABE457CB0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185748"/>
              </p:ext>
            </p:extLst>
          </p:nvPr>
        </p:nvGraphicFramePr>
        <p:xfrm>
          <a:off x="756745" y="608724"/>
          <a:ext cx="3026979" cy="2468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8993">
                  <a:extLst>
                    <a:ext uri="{9D8B030D-6E8A-4147-A177-3AD203B41FA5}">
                      <a16:colId xmlns:a16="http://schemas.microsoft.com/office/drawing/2014/main" val="2989082567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2620161347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849364946"/>
                    </a:ext>
                  </a:extLst>
                </a:gridCol>
              </a:tblGrid>
              <a:tr h="736016"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632839"/>
                  </a:ext>
                </a:extLst>
              </a:tr>
              <a:tr h="736016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304801"/>
                  </a:ext>
                </a:extLst>
              </a:tr>
              <a:tr h="736016"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8643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2ACCD1-E8E7-904A-A76C-60A5C5715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960581"/>
              </p:ext>
            </p:extLst>
          </p:nvPr>
        </p:nvGraphicFramePr>
        <p:xfrm>
          <a:off x="5260428" y="608724"/>
          <a:ext cx="3026979" cy="2468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8993">
                  <a:extLst>
                    <a:ext uri="{9D8B030D-6E8A-4147-A177-3AD203B41FA5}">
                      <a16:colId xmlns:a16="http://schemas.microsoft.com/office/drawing/2014/main" val="2989082567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2620161347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849364946"/>
                    </a:ext>
                  </a:extLst>
                </a:gridCol>
              </a:tblGrid>
              <a:tr h="736016"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632839"/>
                  </a:ext>
                </a:extLst>
              </a:tr>
              <a:tr h="736016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304801"/>
                  </a:ext>
                </a:extLst>
              </a:tr>
              <a:tr h="736016"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8643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2401C8-0C7B-7243-82AD-332EF7F5B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96847"/>
              </p:ext>
            </p:extLst>
          </p:nvPr>
        </p:nvGraphicFramePr>
        <p:xfrm>
          <a:off x="756745" y="3683000"/>
          <a:ext cx="3026979" cy="2468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8993">
                  <a:extLst>
                    <a:ext uri="{9D8B030D-6E8A-4147-A177-3AD203B41FA5}">
                      <a16:colId xmlns:a16="http://schemas.microsoft.com/office/drawing/2014/main" val="2989082567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2620161347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849364946"/>
                    </a:ext>
                  </a:extLst>
                </a:gridCol>
              </a:tblGrid>
              <a:tr h="736016"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632839"/>
                  </a:ext>
                </a:extLst>
              </a:tr>
              <a:tr h="736016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304801"/>
                  </a:ext>
                </a:extLst>
              </a:tr>
              <a:tr h="736016"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86435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73658F8-BD3F-8540-8DE8-02DE8656B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951075"/>
              </p:ext>
            </p:extLst>
          </p:nvPr>
        </p:nvGraphicFramePr>
        <p:xfrm>
          <a:off x="5260428" y="3683000"/>
          <a:ext cx="3026979" cy="2468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8993">
                  <a:extLst>
                    <a:ext uri="{9D8B030D-6E8A-4147-A177-3AD203B41FA5}">
                      <a16:colId xmlns:a16="http://schemas.microsoft.com/office/drawing/2014/main" val="2989082567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2620161347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849364946"/>
                    </a:ext>
                  </a:extLst>
                </a:gridCol>
              </a:tblGrid>
              <a:tr h="736016"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632839"/>
                  </a:ext>
                </a:extLst>
              </a:tr>
              <a:tr h="736016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304801"/>
                  </a:ext>
                </a:extLst>
              </a:tr>
              <a:tr h="736016"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864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40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B2D4ACD-F855-3E43-89AE-9DBE3BCA5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119093"/>
              </p:ext>
            </p:extLst>
          </p:nvPr>
        </p:nvGraphicFramePr>
        <p:xfrm>
          <a:off x="1891862" y="1060669"/>
          <a:ext cx="5801712" cy="4457264"/>
        </p:xfrm>
        <a:graphic>
          <a:graphicData uri="http://schemas.openxmlformats.org/drawingml/2006/table">
            <a:tbl>
              <a:tblPr bandCol="1">
                <a:tableStyleId>{9DCAF9ED-07DC-4A11-8D7F-57B35C25682E}</a:tableStyleId>
              </a:tblPr>
              <a:tblGrid>
                <a:gridCol w="1450428">
                  <a:extLst>
                    <a:ext uri="{9D8B030D-6E8A-4147-A177-3AD203B41FA5}">
                      <a16:colId xmlns:a16="http://schemas.microsoft.com/office/drawing/2014/main" val="4140073907"/>
                    </a:ext>
                  </a:extLst>
                </a:gridCol>
                <a:gridCol w="1450428">
                  <a:extLst>
                    <a:ext uri="{9D8B030D-6E8A-4147-A177-3AD203B41FA5}">
                      <a16:colId xmlns:a16="http://schemas.microsoft.com/office/drawing/2014/main" val="3102173437"/>
                    </a:ext>
                  </a:extLst>
                </a:gridCol>
                <a:gridCol w="1450428">
                  <a:extLst>
                    <a:ext uri="{9D8B030D-6E8A-4147-A177-3AD203B41FA5}">
                      <a16:colId xmlns:a16="http://schemas.microsoft.com/office/drawing/2014/main" val="115342881"/>
                    </a:ext>
                  </a:extLst>
                </a:gridCol>
                <a:gridCol w="1450428">
                  <a:extLst>
                    <a:ext uri="{9D8B030D-6E8A-4147-A177-3AD203B41FA5}">
                      <a16:colId xmlns:a16="http://schemas.microsoft.com/office/drawing/2014/main" val="3026404344"/>
                    </a:ext>
                  </a:extLst>
                </a:gridCol>
              </a:tblGrid>
              <a:tr h="1114316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603730"/>
                  </a:ext>
                </a:extLst>
              </a:tr>
              <a:tr h="111431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51733"/>
                  </a:ext>
                </a:extLst>
              </a:tr>
              <a:tr h="1114316"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142053"/>
                  </a:ext>
                </a:extLst>
              </a:tr>
              <a:tr h="1114316"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544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49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B2D4ACD-F855-3E43-89AE-9DBE3BCA5E8B}"/>
              </a:ext>
            </a:extLst>
          </p:cNvPr>
          <p:cNvGraphicFramePr>
            <a:graphicFrameLocks noGrp="1"/>
          </p:cNvGraphicFramePr>
          <p:nvPr/>
        </p:nvGraphicFramePr>
        <p:xfrm>
          <a:off x="1891862" y="1060669"/>
          <a:ext cx="5801712" cy="4457264"/>
        </p:xfrm>
        <a:graphic>
          <a:graphicData uri="http://schemas.openxmlformats.org/drawingml/2006/table">
            <a:tbl>
              <a:tblPr bandCol="1">
                <a:tableStyleId>{9DCAF9ED-07DC-4A11-8D7F-57B35C25682E}</a:tableStyleId>
              </a:tblPr>
              <a:tblGrid>
                <a:gridCol w="1450428">
                  <a:extLst>
                    <a:ext uri="{9D8B030D-6E8A-4147-A177-3AD203B41FA5}">
                      <a16:colId xmlns:a16="http://schemas.microsoft.com/office/drawing/2014/main" val="4140073907"/>
                    </a:ext>
                  </a:extLst>
                </a:gridCol>
                <a:gridCol w="1450428">
                  <a:extLst>
                    <a:ext uri="{9D8B030D-6E8A-4147-A177-3AD203B41FA5}">
                      <a16:colId xmlns:a16="http://schemas.microsoft.com/office/drawing/2014/main" val="3102173437"/>
                    </a:ext>
                  </a:extLst>
                </a:gridCol>
                <a:gridCol w="1450428">
                  <a:extLst>
                    <a:ext uri="{9D8B030D-6E8A-4147-A177-3AD203B41FA5}">
                      <a16:colId xmlns:a16="http://schemas.microsoft.com/office/drawing/2014/main" val="115342881"/>
                    </a:ext>
                  </a:extLst>
                </a:gridCol>
                <a:gridCol w="1450428">
                  <a:extLst>
                    <a:ext uri="{9D8B030D-6E8A-4147-A177-3AD203B41FA5}">
                      <a16:colId xmlns:a16="http://schemas.microsoft.com/office/drawing/2014/main" val="3026404344"/>
                    </a:ext>
                  </a:extLst>
                </a:gridCol>
              </a:tblGrid>
              <a:tr h="1114316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603730"/>
                  </a:ext>
                </a:extLst>
              </a:tr>
              <a:tr h="111431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51733"/>
                  </a:ext>
                </a:extLst>
              </a:tr>
              <a:tr h="1114316"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142053"/>
                  </a:ext>
                </a:extLst>
              </a:tr>
              <a:tr h="1114316"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544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47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B30E73-7E7E-2846-BEDE-1356247EB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217103"/>
              </p:ext>
            </p:extLst>
          </p:nvPr>
        </p:nvGraphicFramePr>
        <p:xfrm>
          <a:off x="1534510" y="1281385"/>
          <a:ext cx="6074980" cy="412093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1214996">
                  <a:extLst>
                    <a:ext uri="{9D8B030D-6E8A-4147-A177-3AD203B41FA5}">
                      <a16:colId xmlns:a16="http://schemas.microsoft.com/office/drawing/2014/main" val="1092438475"/>
                    </a:ext>
                  </a:extLst>
                </a:gridCol>
                <a:gridCol w="1214996">
                  <a:extLst>
                    <a:ext uri="{9D8B030D-6E8A-4147-A177-3AD203B41FA5}">
                      <a16:colId xmlns:a16="http://schemas.microsoft.com/office/drawing/2014/main" val="1399916749"/>
                    </a:ext>
                  </a:extLst>
                </a:gridCol>
                <a:gridCol w="1214996">
                  <a:extLst>
                    <a:ext uri="{9D8B030D-6E8A-4147-A177-3AD203B41FA5}">
                      <a16:colId xmlns:a16="http://schemas.microsoft.com/office/drawing/2014/main" val="931891258"/>
                    </a:ext>
                  </a:extLst>
                </a:gridCol>
                <a:gridCol w="1214996">
                  <a:extLst>
                    <a:ext uri="{9D8B030D-6E8A-4147-A177-3AD203B41FA5}">
                      <a16:colId xmlns:a16="http://schemas.microsoft.com/office/drawing/2014/main" val="4168464707"/>
                    </a:ext>
                  </a:extLst>
                </a:gridCol>
                <a:gridCol w="1214996">
                  <a:extLst>
                    <a:ext uri="{9D8B030D-6E8A-4147-A177-3AD203B41FA5}">
                      <a16:colId xmlns:a16="http://schemas.microsoft.com/office/drawing/2014/main" val="2864009676"/>
                    </a:ext>
                  </a:extLst>
                </a:gridCol>
              </a:tblGrid>
              <a:tr h="824186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718589"/>
                  </a:ext>
                </a:extLst>
              </a:tr>
              <a:tr h="824186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effectLst/>
                        </a:rPr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2044514"/>
                  </a:ext>
                </a:extLst>
              </a:tr>
              <a:tr h="824186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406762"/>
                  </a:ext>
                </a:extLst>
              </a:tr>
              <a:tr h="824186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effectLst/>
                        </a:rPr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6511698"/>
                  </a:ext>
                </a:extLst>
              </a:tr>
              <a:tr h="82418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effectLst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effectLst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6939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66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18ED7A-DA8A-324D-8911-ABE457CB0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863191"/>
              </p:ext>
            </p:extLst>
          </p:nvPr>
        </p:nvGraphicFramePr>
        <p:xfrm>
          <a:off x="756745" y="608724"/>
          <a:ext cx="3026979" cy="2468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8993">
                  <a:extLst>
                    <a:ext uri="{9D8B030D-6E8A-4147-A177-3AD203B41FA5}">
                      <a16:colId xmlns:a16="http://schemas.microsoft.com/office/drawing/2014/main" val="2989082567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2620161347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849364946"/>
                    </a:ext>
                  </a:extLst>
                </a:gridCol>
              </a:tblGrid>
              <a:tr h="736016"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632839"/>
                  </a:ext>
                </a:extLst>
              </a:tr>
              <a:tr h="736016"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304801"/>
                  </a:ext>
                </a:extLst>
              </a:tr>
              <a:tr h="736016"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8643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2ACCD1-E8E7-904A-A76C-60A5C5715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062951"/>
              </p:ext>
            </p:extLst>
          </p:nvPr>
        </p:nvGraphicFramePr>
        <p:xfrm>
          <a:off x="5260428" y="608724"/>
          <a:ext cx="3026979" cy="2468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8993">
                  <a:extLst>
                    <a:ext uri="{9D8B030D-6E8A-4147-A177-3AD203B41FA5}">
                      <a16:colId xmlns:a16="http://schemas.microsoft.com/office/drawing/2014/main" val="2989082567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2620161347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849364946"/>
                    </a:ext>
                  </a:extLst>
                </a:gridCol>
              </a:tblGrid>
              <a:tr h="736016"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632839"/>
                  </a:ext>
                </a:extLst>
              </a:tr>
              <a:tr h="736016"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304801"/>
                  </a:ext>
                </a:extLst>
              </a:tr>
              <a:tr h="736016">
                <a:tc>
                  <a:txBody>
                    <a:bodyPr/>
                    <a:lstStyle/>
                    <a:p>
                      <a:pPr algn="ctr"/>
                      <a:endParaRPr lang="en-US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8643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2401C8-0C7B-7243-82AD-332EF7F5B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608489"/>
              </p:ext>
            </p:extLst>
          </p:nvPr>
        </p:nvGraphicFramePr>
        <p:xfrm>
          <a:off x="756745" y="3683000"/>
          <a:ext cx="3026979" cy="2468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8993">
                  <a:extLst>
                    <a:ext uri="{9D8B030D-6E8A-4147-A177-3AD203B41FA5}">
                      <a16:colId xmlns:a16="http://schemas.microsoft.com/office/drawing/2014/main" val="2989082567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2620161347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849364946"/>
                    </a:ext>
                  </a:extLst>
                </a:gridCol>
              </a:tblGrid>
              <a:tr h="736016"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632839"/>
                  </a:ext>
                </a:extLst>
              </a:tr>
              <a:tr h="736016"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304801"/>
                  </a:ext>
                </a:extLst>
              </a:tr>
              <a:tr h="736016"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86435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73658F8-BD3F-8540-8DE8-02DE8656B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538851"/>
              </p:ext>
            </p:extLst>
          </p:nvPr>
        </p:nvGraphicFramePr>
        <p:xfrm>
          <a:off x="5260428" y="3683000"/>
          <a:ext cx="3026979" cy="2468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8993">
                  <a:extLst>
                    <a:ext uri="{9D8B030D-6E8A-4147-A177-3AD203B41FA5}">
                      <a16:colId xmlns:a16="http://schemas.microsoft.com/office/drawing/2014/main" val="2989082567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2620161347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849364946"/>
                    </a:ext>
                  </a:extLst>
                </a:gridCol>
              </a:tblGrid>
              <a:tr h="736016"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632839"/>
                  </a:ext>
                </a:extLst>
              </a:tr>
              <a:tr h="736016"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304801"/>
                  </a:ext>
                </a:extLst>
              </a:tr>
              <a:tr h="736016"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864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324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2593</TotalTime>
  <Words>71</Words>
  <Application>Microsoft Macintosh PowerPoint</Application>
  <PresentationFormat>Letter Paper (8.5x11 in)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Evans</dc:creator>
  <cp:lastModifiedBy>David Evans</cp:lastModifiedBy>
  <cp:revision>2</cp:revision>
  <cp:lastPrinted>2018-02-11T16:17:13Z</cp:lastPrinted>
  <dcterms:created xsi:type="dcterms:W3CDTF">2018-02-09T21:04:17Z</dcterms:created>
  <dcterms:modified xsi:type="dcterms:W3CDTF">2018-02-11T16:18:01Z</dcterms:modified>
</cp:coreProperties>
</file>