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87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7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E11AF-BFA5-BB4C-AFB8-D9BD40461B2F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1E63-4299-D84E-A5C5-9F862D23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67" r="48088" b="48594"/>
          <a:stretch/>
        </p:blipFill>
        <p:spPr>
          <a:xfrm>
            <a:off x="1103157" y="2770784"/>
            <a:ext cx="1010767" cy="2099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000" l="962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2520" y="271303"/>
            <a:ext cx="670992" cy="1122999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242754" y="1871663"/>
            <a:ext cx="73157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867" r="48088" b="48594"/>
          <a:stretch/>
        </p:blipFill>
        <p:spPr>
          <a:xfrm>
            <a:off x="4713180" y="0"/>
            <a:ext cx="901129" cy="187166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763987" y="1871663"/>
            <a:ext cx="73157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3867" r="48088" b="48594"/>
          <a:stretch/>
        </p:blipFill>
        <p:spPr>
          <a:xfrm>
            <a:off x="4119007" y="2770784"/>
            <a:ext cx="1010767" cy="2099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3000" l="962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8813" y="3344825"/>
            <a:ext cx="670992" cy="1122999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21183"/>
              </p:ext>
            </p:extLst>
          </p:nvPr>
        </p:nvGraphicFramePr>
        <p:xfrm>
          <a:off x="74353" y="4836808"/>
          <a:ext cx="6651358" cy="42214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0194"/>
                <a:gridCol w="950194"/>
                <a:gridCol w="950194"/>
                <a:gridCol w="950194"/>
                <a:gridCol w="950194"/>
                <a:gridCol w="950194"/>
                <a:gridCol w="950194"/>
              </a:tblGrid>
              <a:tr h="853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Start</a:t>
                      </a:r>
                      <a:endParaRPr lang="en-US" sz="2800" dirty="0"/>
                    </a:p>
                  </a:txBody>
                  <a:tcPr anchor="ctr"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 dirty="0"/>
                    </a:p>
                  </a:txBody>
                  <a:tcPr anchor="ctr"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anchor="ctr">
                    <a:solidFill>
                      <a:srgbClr val="FF8AD8"/>
                    </a:solidFill>
                  </a:tcPr>
                </a:tc>
              </a:tr>
              <a:tr h="1117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865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746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All</a:t>
                      </a:r>
                      <a:endParaRPr 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1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000" l="962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151" y="5757222"/>
            <a:ext cx="554702" cy="928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3867" r="48088" b="48594"/>
          <a:stretch/>
        </p:blipFill>
        <p:spPr>
          <a:xfrm>
            <a:off x="345151" y="6836910"/>
            <a:ext cx="486258" cy="10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9</Words>
  <Application>Microsoft Macintosh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3</cp:revision>
  <cp:lastPrinted>2016-03-26T17:48:58Z</cp:lastPrinted>
  <dcterms:created xsi:type="dcterms:W3CDTF">2016-03-26T17:32:17Z</dcterms:created>
  <dcterms:modified xsi:type="dcterms:W3CDTF">2016-03-27T12:52:11Z</dcterms:modified>
</cp:coreProperties>
</file>