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312150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-112" y="-192"/>
      </p:cViewPr>
      <p:guideLst>
        <p:guide orient="horz" pos="1267"/>
        <p:guide pos="26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12" y="1249655"/>
            <a:ext cx="7065327" cy="8622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823" y="2279544"/>
            <a:ext cx="5818505" cy="10280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9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3199" y="94050"/>
            <a:ext cx="1906311" cy="2014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266" y="94050"/>
            <a:ext cx="5580398" cy="2014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602" y="2584974"/>
            <a:ext cx="7065327" cy="7989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602" y="1705006"/>
            <a:ext cx="7065327" cy="8799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268" y="550332"/>
            <a:ext cx="3743353" cy="1557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6158" y="550332"/>
            <a:ext cx="3743353" cy="1557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8" y="161096"/>
            <a:ext cx="7480935" cy="670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8" y="900457"/>
            <a:ext cx="3672643" cy="3752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608" y="1275728"/>
            <a:ext cx="3672643" cy="23177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22458" y="900457"/>
            <a:ext cx="3674086" cy="3752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22458" y="1275728"/>
            <a:ext cx="3674086" cy="23177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8" y="160164"/>
            <a:ext cx="2734640" cy="6816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821" y="160165"/>
            <a:ext cx="4646723" cy="34332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608" y="841793"/>
            <a:ext cx="2734640" cy="27516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239" y="2815907"/>
            <a:ext cx="4987290" cy="3324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9239" y="359441"/>
            <a:ext cx="4987290" cy="24136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9239" y="3148344"/>
            <a:ext cx="4987290" cy="4721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08" y="161096"/>
            <a:ext cx="7480935" cy="670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8" y="938639"/>
            <a:ext cx="7480935" cy="265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5608" y="3728473"/>
            <a:ext cx="193950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30E5-9E0F-5243-AA16-99BD762FF928}" type="datetimeFigureOut">
              <a:rPr lang="en-US" smtClean="0"/>
              <a:t>9/6/14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985" y="3728473"/>
            <a:ext cx="263218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7041" y="3728473"/>
            <a:ext cx="193950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5D2C-5FAD-6945-81DA-02F027F9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633709" y="3566871"/>
            <a:ext cx="746627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3709" y="106047"/>
            <a:ext cx="0" cy="34608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43287" y="353175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Energy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-122846" y="550266"/>
            <a:ext cx="914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Value</a:t>
            </a:r>
            <a:endParaRPr lang="en-US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086844" y="2920854"/>
            <a:ext cx="1286184" cy="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01154" y="2929454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Abyss of Embarrassment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998043" y="1518432"/>
            <a:ext cx="182738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81382" y="626241"/>
            <a:ext cx="264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Pinnacle of “Extraordinariness”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636452" y="106047"/>
            <a:ext cx="7464777" cy="3418417"/>
          </a:xfrm>
          <a:custGeom>
            <a:avLst/>
            <a:gdLst>
              <a:gd name="connsiteX0" fmla="*/ 0 w 7464777"/>
              <a:gd name="connsiteY0" fmla="*/ 4557889 h 4557889"/>
              <a:gd name="connsiteX1" fmla="*/ 493888 w 7464777"/>
              <a:gd name="connsiteY1" fmla="*/ 4473222 h 4557889"/>
              <a:gd name="connsiteX2" fmla="*/ 832555 w 7464777"/>
              <a:gd name="connsiteY2" fmla="*/ 4120444 h 4557889"/>
              <a:gd name="connsiteX3" fmla="*/ 1185333 w 7464777"/>
              <a:gd name="connsiteY3" fmla="*/ 3471333 h 4557889"/>
              <a:gd name="connsiteX4" fmla="*/ 2102555 w 7464777"/>
              <a:gd name="connsiteY4" fmla="*/ 3118556 h 4557889"/>
              <a:gd name="connsiteX5" fmla="*/ 2582333 w 7464777"/>
              <a:gd name="connsiteY5" fmla="*/ 3443111 h 4557889"/>
              <a:gd name="connsiteX6" fmla="*/ 2991555 w 7464777"/>
              <a:gd name="connsiteY6" fmla="*/ 3076222 h 4557889"/>
              <a:gd name="connsiteX7" fmla="*/ 3457222 w 7464777"/>
              <a:gd name="connsiteY7" fmla="*/ 2610556 h 4557889"/>
              <a:gd name="connsiteX8" fmla="*/ 3824111 w 7464777"/>
              <a:gd name="connsiteY8" fmla="*/ 2892778 h 4557889"/>
              <a:gd name="connsiteX9" fmla="*/ 4360333 w 7464777"/>
              <a:gd name="connsiteY9" fmla="*/ 2441222 h 4557889"/>
              <a:gd name="connsiteX10" fmla="*/ 4995333 w 7464777"/>
              <a:gd name="connsiteY10" fmla="*/ 2624667 h 4557889"/>
              <a:gd name="connsiteX11" fmla="*/ 5305777 w 7464777"/>
              <a:gd name="connsiteY11" fmla="*/ 2808111 h 4557889"/>
              <a:gd name="connsiteX12" fmla="*/ 5503333 w 7464777"/>
              <a:gd name="connsiteY12" fmla="*/ 2540000 h 4557889"/>
              <a:gd name="connsiteX13" fmla="*/ 5926666 w 7464777"/>
              <a:gd name="connsiteY13" fmla="*/ 2455333 h 4557889"/>
              <a:gd name="connsiteX14" fmla="*/ 6208888 w 7464777"/>
              <a:gd name="connsiteY14" fmla="*/ 2356556 h 4557889"/>
              <a:gd name="connsiteX15" fmla="*/ 6533444 w 7464777"/>
              <a:gd name="connsiteY15" fmla="*/ 1679222 h 4557889"/>
              <a:gd name="connsiteX16" fmla="*/ 6787444 w 7464777"/>
              <a:gd name="connsiteY16" fmla="*/ 1128889 h 4557889"/>
              <a:gd name="connsiteX17" fmla="*/ 6970888 w 7464777"/>
              <a:gd name="connsiteY17" fmla="*/ 564444 h 4557889"/>
              <a:gd name="connsiteX18" fmla="*/ 7224888 w 7464777"/>
              <a:gd name="connsiteY18" fmla="*/ 169333 h 4557889"/>
              <a:gd name="connsiteX19" fmla="*/ 7464777 w 7464777"/>
              <a:gd name="connsiteY19" fmla="*/ 0 h 455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64777" h="4557889">
                <a:moveTo>
                  <a:pt x="0" y="4557889"/>
                </a:moveTo>
                <a:cubicBezTo>
                  <a:pt x="177564" y="4552009"/>
                  <a:pt x="355129" y="4546129"/>
                  <a:pt x="493888" y="4473222"/>
                </a:cubicBezTo>
                <a:cubicBezTo>
                  <a:pt x="632647" y="4400315"/>
                  <a:pt x="717314" y="4287425"/>
                  <a:pt x="832555" y="4120444"/>
                </a:cubicBezTo>
                <a:cubicBezTo>
                  <a:pt x="947796" y="3953463"/>
                  <a:pt x="973666" y="3638314"/>
                  <a:pt x="1185333" y="3471333"/>
                </a:cubicBezTo>
                <a:cubicBezTo>
                  <a:pt x="1397000" y="3304352"/>
                  <a:pt x="1869722" y="3123260"/>
                  <a:pt x="2102555" y="3118556"/>
                </a:cubicBezTo>
                <a:cubicBezTo>
                  <a:pt x="2335388" y="3113852"/>
                  <a:pt x="2434166" y="3450167"/>
                  <a:pt x="2582333" y="3443111"/>
                </a:cubicBezTo>
                <a:cubicBezTo>
                  <a:pt x="2730500" y="3436055"/>
                  <a:pt x="2845740" y="3214981"/>
                  <a:pt x="2991555" y="3076222"/>
                </a:cubicBezTo>
                <a:cubicBezTo>
                  <a:pt x="3137370" y="2937463"/>
                  <a:pt x="3318463" y="2641130"/>
                  <a:pt x="3457222" y="2610556"/>
                </a:cubicBezTo>
                <a:cubicBezTo>
                  <a:pt x="3595981" y="2579982"/>
                  <a:pt x="3673593" y="2921000"/>
                  <a:pt x="3824111" y="2892778"/>
                </a:cubicBezTo>
                <a:cubicBezTo>
                  <a:pt x="3974629" y="2864556"/>
                  <a:pt x="4165129" y="2485907"/>
                  <a:pt x="4360333" y="2441222"/>
                </a:cubicBezTo>
                <a:cubicBezTo>
                  <a:pt x="4555537" y="2396537"/>
                  <a:pt x="4837759" y="2563519"/>
                  <a:pt x="4995333" y="2624667"/>
                </a:cubicBezTo>
                <a:cubicBezTo>
                  <a:pt x="5152907" y="2685815"/>
                  <a:pt x="5221110" y="2822222"/>
                  <a:pt x="5305777" y="2808111"/>
                </a:cubicBezTo>
                <a:cubicBezTo>
                  <a:pt x="5390444" y="2794000"/>
                  <a:pt x="5399852" y="2598796"/>
                  <a:pt x="5503333" y="2540000"/>
                </a:cubicBezTo>
                <a:cubicBezTo>
                  <a:pt x="5606814" y="2481204"/>
                  <a:pt x="5809074" y="2485907"/>
                  <a:pt x="5926666" y="2455333"/>
                </a:cubicBezTo>
                <a:cubicBezTo>
                  <a:pt x="6044258" y="2424759"/>
                  <a:pt x="6107758" y="2485908"/>
                  <a:pt x="6208888" y="2356556"/>
                </a:cubicBezTo>
                <a:cubicBezTo>
                  <a:pt x="6310018" y="2227204"/>
                  <a:pt x="6437018" y="1883833"/>
                  <a:pt x="6533444" y="1679222"/>
                </a:cubicBezTo>
                <a:cubicBezTo>
                  <a:pt x="6629870" y="1474611"/>
                  <a:pt x="6714537" y="1314685"/>
                  <a:pt x="6787444" y="1128889"/>
                </a:cubicBezTo>
                <a:cubicBezTo>
                  <a:pt x="6860351" y="943093"/>
                  <a:pt x="6897981" y="724370"/>
                  <a:pt x="6970888" y="564444"/>
                </a:cubicBezTo>
                <a:cubicBezTo>
                  <a:pt x="7043795" y="404518"/>
                  <a:pt x="7142573" y="263407"/>
                  <a:pt x="7224888" y="169333"/>
                </a:cubicBezTo>
                <a:cubicBezTo>
                  <a:pt x="7307203" y="75259"/>
                  <a:pt x="7464777" y="0"/>
                  <a:pt x="7464777" y="0"/>
                </a:cubicBezTo>
              </a:path>
            </a:pathLst>
          </a:custGeom>
          <a:ln w="44450">
            <a:gradFill flip="none" rotWithShape="1">
              <a:gsLst>
                <a:gs pos="0">
                  <a:srgbClr val="FF0000"/>
                </a:gs>
                <a:gs pos="84000">
                  <a:schemeClr val="accent5">
                    <a:lumMod val="75000"/>
                  </a:schemeClr>
                </a:gs>
                <a:gs pos="27000">
                  <a:schemeClr val="accent5">
                    <a:lumMod val="75000"/>
                  </a:schemeClr>
                </a:gs>
                <a:gs pos="99000">
                  <a:srgbClr val="008000"/>
                </a:gs>
              </a:gsLst>
              <a:lin ang="0" scaled="1"/>
              <a:tileRect/>
            </a:gradFill>
            <a:bevel/>
          </a:ln>
          <a:effectLst>
            <a:glow rad="25400">
              <a:srgbClr val="FFFF00"/>
            </a:glow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64632" y="1886741"/>
            <a:ext cx="43443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270" dirty="0" smtClean="0">
                <a:ln>
                  <a:solidFill>
                    <a:schemeClr val="bg1">
                      <a:lumMod val="75000"/>
                      <a:alpha val="84000"/>
                    </a:schemeClr>
                  </a:solidFill>
                </a:ln>
                <a:solidFill>
                  <a:schemeClr val="tx1">
                    <a:alpha val="48000"/>
                  </a:schemeClr>
                </a:solidFill>
                <a:effectLst>
                  <a:glow rad="38100">
                    <a:schemeClr val="bg1">
                      <a:lumMod val="75000"/>
                      <a:alpha val="36000"/>
                    </a:schemeClr>
                  </a:glow>
                  <a:outerShdw blurRad="66675" dir="1320000" sx="102000" sy="102000" algn="tl" rotWithShape="0">
                    <a:srgbClr val="000000">
                      <a:alpha val="43000"/>
                    </a:srgbClr>
                  </a:outerShdw>
                </a:effectLst>
              </a:rPr>
              <a:t>Trough of Mediocrity</a:t>
            </a:r>
            <a:endParaRPr lang="en-US" sz="3200" spc="270" dirty="0">
              <a:ln>
                <a:solidFill>
                  <a:schemeClr val="bg1">
                    <a:lumMod val="75000"/>
                    <a:alpha val="84000"/>
                  </a:schemeClr>
                </a:solidFill>
              </a:ln>
              <a:solidFill>
                <a:schemeClr val="tx1">
                  <a:alpha val="48000"/>
                </a:schemeClr>
              </a:solidFill>
              <a:effectLst>
                <a:glow rad="38100">
                  <a:schemeClr val="bg1">
                    <a:lumMod val="75000"/>
                    <a:alpha val="36000"/>
                  </a:schemeClr>
                </a:glow>
                <a:outerShdw blurRad="66675" dir="1320000" sx="102000" sy="102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83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13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Udacity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3</cp:revision>
  <dcterms:created xsi:type="dcterms:W3CDTF">2014-09-06T22:59:03Z</dcterms:created>
  <dcterms:modified xsi:type="dcterms:W3CDTF">2014-09-12T18:50:45Z</dcterms:modified>
</cp:coreProperties>
</file>