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63" r:id="rId5"/>
    <p:sldId id="264" r:id="rId6"/>
    <p:sldId id="265" r:id="rId7"/>
    <p:sldId id="266" r:id="rId8"/>
    <p:sldId id="272" r:id="rId9"/>
    <p:sldId id="267" r:id="rId10"/>
    <p:sldId id="268" r:id="rId11"/>
    <p:sldId id="271" r:id="rId12"/>
    <p:sldId id="273" r:id="rId13"/>
    <p:sldId id="258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3850" y="1100690"/>
            <a:ext cx="6137256" cy="1475013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/>
              <a:t>DotaMatCh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046" y="3256096"/>
            <a:ext cx="3116863" cy="1841886"/>
          </a:xfrm>
        </p:spPr>
        <p:txBody>
          <a:bodyPr>
            <a:noAutofit/>
          </a:bodyPr>
          <a:lstStyle/>
          <a:p>
            <a:r>
              <a:rPr lang="en-US" sz="2800" dirty="0" smtClean="0"/>
              <a:t>Team A11</a:t>
            </a:r>
          </a:p>
          <a:p>
            <a:r>
              <a:rPr lang="en-US" sz="2800" dirty="0" smtClean="0"/>
              <a:t>Corey </a:t>
            </a:r>
            <a:r>
              <a:rPr lang="en-US" sz="2800" dirty="0" err="1" smtClean="0"/>
              <a:t>chong</a:t>
            </a:r>
            <a:endParaRPr lang="en-US" sz="2800" dirty="0" smtClean="0"/>
          </a:p>
          <a:p>
            <a:r>
              <a:rPr lang="en-US" sz="2800" dirty="0" smtClean="0"/>
              <a:t>Albert SU</a:t>
            </a:r>
          </a:p>
          <a:p>
            <a:r>
              <a:rPr lang="en-US" sz="2800" dirty="0" smtClean="0"/>
              <a:t>Evans Yeung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73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Context diagram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80" y="1809749"/>
            <a:ext cx="6587239" cy="4953001"/>
          </a:xfrm>
        </p:spPr>
      </p:pic>
    </p:spTree>
    <p:extLst>
      <p:ext uri="{BB962C8B-B14F-4D97-AF65-F5344CB8AC3E}">
        <p14:creationId xmlns:p14="http://schemas.microsoft.com/office/powerpoint/2010/main" val="19463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 relationship/interact diagram</a:t>
            </a:r>
            <a:endParaRPr lang="en-US" sz="4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23" y="1876424"/>
            <a:ext cx="6479758" cy="4981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6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Motivation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Customers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Freedom of choice</a:t>
            </a:r>
          </a:p>
          <a:p>
            <a:r>
              <a:rPr lang="en-US" sz="2400" dirty="0" smtClean="0"/>
              <a:t>Positive experience</a:t>
            </a:r>
          </a:p>
          <a:p>
            <a:r>
              <a:rPr lang="en-US" sz="2400" dirty="0" smtClean="0"/>
              <a:t>Gain long lasting friends</a:t>
            </a:r>
          </a:p>
          <a:p>
            <a:r>
              <a:rPr lang="en-US" sz="2400" dirty="0" smtClean="0"/>
              <a:t>Increase win-rate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Stakeholders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Less complaints/reports</a:t>
            </a:r>
          </a:p>
          <a:p>
            <a:r>
              <a:rPr lang="en-US" sz="2400" dirty="0" smtClean="0"/>
              <a:t>Increase Dota user-base</a:t>
            </a:r>
          </a:p>
          <a:p>
            <a:r>
              <a:rPr lang="en-US" sz="2400" dirty="0" smtClean="0"/>
              <a:t>Increase revenue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69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Positive experience regardless of outcome</a:t>
            </a:r>
          </a:p>
          <a:p>
            <a:r>
              <a:rPr lang="en-US" sz="2400" dirty="0" smtClean="0"/>
              <a:t>Players are more likely to keep playing if they find friends to play with</a:t>
            </a:r>
          </a:p>
          <a:p>
            <a:r>
              <a:rPr lang="en-US" sz="2400" dirty="0" smtClean="0"/>
              <a:t>Make match statistics more accessible</a:t>
            </a:r>
          </a:p>
          <a:p>
            <a:r>
              <a:rPr lang="en-US" sz="2400" dirty="0" smtClean="0"/>
              <a:t>Extend our matchmaking services to other games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2176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Post implementation review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What we did right: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Deliverables were completed &amp; submitted on time</a:t>
            </a:r>
          </a:p>
          <a:p>
            <a:r>
              <a:rPr lang="en-US" sz="2400" dirty="0" smtClean="0"/>
              <a:t>Well though-out requirements</a:t>
            </a:r>
          </a:p>
          <a:p>
            <a:r>
              <a:rPr lang="en-US" sz="2400" dirty="0" smtClean="0"/>
              <a:t>Worked as a team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What we did wrong: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Time management</a:t>
            </a:r>
          </a:p>
          <a:p>
            <a:r>
              <a:rPr lang="en-US" sz="2400" dirty="0" smtClean="0"/>
              <a:t>Schedule more in-person meetings</a:t>
            </a:r>
          </a:p>
          <a:p>
            <a:r>
              <a:rPr lang="en-US" sz="2400" dirty="0" smtClean="0"/>
              <a:t>Not enough self-checks &amp; reviews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Questions/answers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379" y="3419475"/>
            <a:ext cx="2790742" cy="112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Thank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1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543300"/>
            <a:ext cx="11029615" cy="2448849"/>
          </a:xfrm>
        </p:spPr>
        <p:txBody>
          <a:bodyPr>
            <a:noAutofit/>
          </a:bodyPr>
          <a:lstStyle/>
          <a:p>
            <a:r>
              <a:rPr lang="en-US" sz="2100" dirty="0" smtClean="0"/>
              <a:t>Background</a:t>
            </a:r>
          </a:p>
          <a:p>
            <a:r>
              <a:rPr lang="en-US" sz="2100" dirty="0" smtClean="0"/>
              <a:t>Issues</a:t>
            </a:r>
          </a:p>
          <a:p>
            <a:r>
              <a:rPr lang="en-US" sz="2100" dirty="0" smtClean="0"/>
              <a:t>Observations</a:t>
            </a:r>
          </a:p>
          <a:p>
            <a:r>
              <a:rPr lang="en-US" sz="2100" dirty="0" smtClean="0"/>
              <a:t>Insight</a:t>
            </a:r>
          </a:p>
          <a:p>
            <a:r>
              <a:rPr lang="en-US" sz="2100" dirty="0" smtClean="0"/>
              <a:t>Analysis</a:t>
            </a:r>
          </a:p>
          <a:p>
            <a:r>
              <a:rPr lang="en-US" sz="2100" dirty="0" smtClean="0"/>
              <a:t>Analogy</a:t>
            </a:r>
          </a:p>
          <a:p>
            <a:r>
              <a:rPr lang="en-US" sz="2100" dirty="0" smtClean="0"/>
              <a:t>Technical Diagrams</a:t>
            </a:r>
          </a:p>
          <a:p>
            <a:r>
              <a:rPr lang="en-US" sz="2100" dirty="0" smtClean="0"/>
              <a:t>Motivation</a:t>
            </a:r>
          </a:p>
          <a:p>
            <a:r>
              <a:rPr lang="en-US" sz="2100" dirty="0" smtClean="0"/>
              <a:t>Overall Goal</a:t>
            </a:r>
          </a:p>
          <a:p>
            <a:r>
              <a:rPr lang="en-US" sz="2100" dirty="0" smtClean="0"/>
              <a:t>Post Implementation Review</a:t>
            </a:r>
          </a:p>
          <a:p>
            <a:r>
              <a:rPr lang="en-US" sz="2100" dirty="0" smtClean="0"/>
              <a:t>Q/A</a:t>
            </a:r>
          </a:p>
          <a:p>
            <a:endParaRPr lang="en-US" sz="2100" dirty="0" smtClean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086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857833" cy="3678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Cooperative multiplayer game, MOBA</a:t>
            </a:r>
          </a:p>
          <a:p>
            <a:r>
              <a:rPr lang="en-US" sz="2400" dirty="0" smtClean="0"/>
              <a:t>Played by two team of 5 players</a:t>
            </a:r>
          </a:p>
          <a:p>
            <a:r>
              <a:rPr lang="en-US" sz="2400" dirty="0" smtClean="0"/>
              <a:t>Requires teamwork, communication, and cooperation</a:t>
            </a:r>
          </a:p>
          <a:p>
            <a:r>
              <a:rPr lang="en-US" sz="2400" dirty="0" smtClean="0"/>
              <a:t>Focus on strategy</a:t>
            </a:r>
          </a:p>
          <a:p>
            <a:r>
              <a:rPr lang="en-US" sz="2400" dirty="0" smtClean="0"/>
              <a:t>Current matchmaking is done on a ranking system</a:t>
            </a:r>
            <a:endParaRPr lang="en-US" sz="2400" dirty="0"/>
          </a:p>
        </p:txBody>
      </p:sp>
      <p:pic>
        <p:nvPicPr>
          <p:cNvPr id="1034" name="Picture 10" descr="https://exoexit.com/wp-content/uploads/2015/12/dota-2-logo.jpg?e595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16" y="2409825"/>
            <a:ext cx="3891092" cy="3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Issues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7257883" cy="40869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Games are filled with negative attitudes</a:t>
            </a:r>
          </a:p>
          <a:p>
            <a:r>
              <a:rPr lang="en-US" sz="2400" dirty="0" smtClean="0"/>
              <a:t>Rank ≠ Skill</a:t>
            </a:r>
          </a:p>
          <a:p>
            <a:r>
              <a:rPr lang="en-US" sz="2400" dirty="0" smtClean="0"/>
              <a:t>New player retention is low</a:t>
            </a:r>
          </a:p>
          <a:p>
            <a:r>
              <a:rPr lang="en-US" sz="2400" dirty="0"/>
              <a:t>Leaving </a:t>
            </a:r>
            <a:r>
              <a:rPr lang="en-US" sz="2400" dirty="0" smtClean="0"/>
              <a:t>games </a:t>
            </a:r>
            <a:r>
              <a:rPr lang="en-US" sz="2400" dirty="0"/>
              <a:t>prematurely</a:t>
            </a:r>
          </a:p>
          <a:p>
            <a:r>
              <a:rPr lang="en-US" sz="2400" dirty="0" smtClean="0"/>
              <a:t>One player can affect the outcome</a:t>
            </a:r>
          </a:p>
          <a:p>
            <a:r>
              <a:rPr lang="en-US" sz="2400" dirty="0" smtClean="0"/>
              <a:t>Results in frustration, negative experiences, etc.</a:t>
            </a:r>
            <a:endParaRPr lang="en-US" sz="2400" dirty="0"/>
          </a:p>
        </p:txBody>
      </p:sp>
      <p:pic>
        <p:nvPicPr>
          <p:cNvPr id="1026" name="Picture 2" descr="https://lh6.googleusercontent.com/0mukskrKdGmQZ2rSf5xbECnub3OxKR_emAmEuovOSH-2xk4Z5t8VRMxYfhljQF-ukF3v7zP0ZgodfjrPz9wdn2e-EfRIVMEUBKQh263HvMv9VXVTx157g5OilxucZUc6ip08dFaGX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78" y="2180495"/>
            <a:ext cx="5106073" cy="31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observations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Dota isn’t friendly to players who play alone</a:t>
            </a:r>
          </a:p>
          <a:p>
            <a:r>
              <a:rPr lang="en-US" sz="2400" dirty="0" smtClean="0"/>
              <a:t>Teamwork is encouraged but hard to enforce</a:t>
            </a:r>
          </a:p>
          <a:p>
            <a:pPr lvl="1"/>
            <a:r>
              <a:rPr lang="en-US" sz="2400" dirty="0"/>
              <a:t>Players may speak different languages</a:t>
            </a:r>
          </a:p>
          <a:p>
            <a:pPr lvl="1"/>
            <a:r>
              <a:rPr lang="en-US" sz="2400" dirty="0"/>
              <a:t>Some players are hostile towards </a:t>
            </a:r>
            <a:r>
              <a:rPr lang="en-US" sz="2400" dirty="0" smtClean="0"/>
              <a:t>others</a:t>
            </a:r>
          </a:p>
          <a:p>
            <a:r>
              <a:rPr lang="en-US" sz="2400" dirty="0" smtClean="0"/>
              <a:t>Enjoyment of the game is increased when playing with friends</a:t>
            </a:r>
          </a:p>
          <a:p>
            <a:r>
              <a:rPr lang="en-US" sz="2400" dirty="0" smtClean="0"/>
              <a:t>One session is a significant time investment (~40 minutes)</a:t>
            </a:r>
          </a:p>
        </p:txBody>
      </p:sp>
    </p:spTree>
    <p:extLst>
      <p:ext uri="{BB962C8B-B14F-4D97-AF65-F5344CB8AC3E}">
        <p14:creationId xmlns:p14="http://schemas.microsoft.com/office/powerpoint/2010/main" val="24602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Insight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Interacting with familiar people is more enjoyable</a:t>
            </a:r>
          </a:p>
          <a:p>
            <a:r>
              <a:rPr lang="en-US" sz="2400" dirty="0" smtClean="0"/>
              <a:t>Improve quality through coordination</a:t>
            </a:r>
          </a:p>
          <a:p>
            <a:r>
              <a:rPr lang="en-US" sz="2400" dirty="0" smtClean="0"/>
              <a:t>People often dismiss social consequences on the Internet</a:t>
            </a:r>
          </a:p>
          <a:p>
            <a:pPr lvl="1"/>
            <a:r>
              <a:rPr lang="en-US" sz="2200" dirty="0" smtClean="0"/>
              <a:t>Players hide behind anonymity</a:t>
            </a:r>
          </a:p>
          <a:p>
            <a:pPr lvl="1"/>
            <a:r>
              <a:rPr lang="en-US" sz="2200" dirty="0" smtClean="0"/>
              <a:t>No repercussions for their actions</a:t>
            </a:r>
          </a:p>
          <a:p>
            <a:r>
              <a:rPr lang="en-US" sz="2400" dirty="0" smtClean="0"/>
              <a:t>Optimal team play requires selflessness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293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Focus can become less result oriented</a:t>
            </a:r>
          </a:p>
          <a:p>
            <a:pPr lvl="1"/>
            <a:r>
              <a:rPr lang="en-US" sz="2200" dirty="0" smtClean="0"/>
              <a:t>Each game works toward building a long term relationship</a:t>
            </a:r>
          </a:p>
          <a:p>
            <a:r>
              <a:rPr lang="en-US" sz="2400" dirty="0" smtClean="0"/>
              <a:t>Teammates rely on each other for self-improvement</a:t>
            </a:r>
          </a:p>
          <a:p>
            <a:pPr lvl="1"/>
            <a:r>
              <a:rPr lang="en-US" sz="2000" dirty="0" smtClean="0"/>
              <a:t>Assessing weaknesses in a constructive manner</a:t>
            </a:r>
            <a:endParaRPr lang="en-US" sz="2000" dirty="0"/>
          </a:p>
          <a:p>
            <a:r>
              <a:rPr lang="en-US" sz="2200" dirty="0" smtClean="0"/>
              <a:t>Each player is responsible for their actions</a:t>
            </a:r>
          </a:p>
          <a:p>
            <a:r>
              <a:rPr lang="en-US" sz="2200" dirty="0" err="1" smtClean="0"/>
              <a:t>Dota’s</a:t>
            </a:r>
            <a:r>
              <a:rPr lang="en-US" sz="2200" dirty="0" smtClean="0"/>
              <a:t> matchmaking system does not help users find long term teammates</a:t>
            </a:r>
          </a:p>
          <a:p>
            <a:r>
              <a:rPr lang="en-US" sz="2200" dirty="0" smtClean="0"/>
              <a:t>Players learn more and perform better with positive reinforcement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475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Dota is like trying to climb a mountain with a team full of strangers tied together. </a:t>
            </a:r>
          </a:p>
          <a:p>
            <a:r>
              <a:rPr lang="en-US" sz="2400" dirty="0" smtClean="0"/>
              <a:t>Lots of shouting in different languages, including profanity.</a:t>
            </a:r>
          </a:p>
          <a:p>
            <a:r>
              <a:rPr lang="en-US" sz="2400" dirty="0" smtClean="0"/>
              <a:t>People pull in different directions and some even try to go downhill.</a:t>
            </a:r>
          </a:p>
          <a:p>
            <a:r>
              <a:rPr lang="en-US" sz="2400" dirty="0" smtClean="0"/>
              <a:t>The ones who are closer to the summit than you will throw rocks at you for no apparent reason. </a:t>
            </a:r>
          </a:p>
          <a:p>
            <a:r>
              <a:rPr lang="en-US" sz="2400" dirty="0" smtClean="0"/>
              <a:t>Eventually you will feel like jumping off the mountain just to escape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303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 case diagram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03" y="1819274"/>
            <a:ext cx="5822194" cy="4972051"/>
          </a:xfrm>
        </p:spPr>
      </p:pic>
    </p:spTree>
    <p:extLst>
      <p:ext uri="{BB962C8B-B14F-4D97-AF65-F5344CB8AC3E}">
        <p14:creationId xmlns:p14="http://schemas.microsoft.com/office/powerpoint/2010/main" val="25295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462</TotalTime>
  <Words>406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DotaMatCh</vt:lpstr>
      <vt:lpstr>Overview</vt:lpstr>
      <vt:lpstr>Background</vt:lpstr>
      <vt:lpstr>Issues</vt:lpstr>
      <vt:lpstr>observations</vt:lpstr>
      <vt:lpstr>Insight</vt:lpstr>
      <vt:lpstr>Analysis</vt:lpstr>
      <vt:lpstr>Analogy</vt:lpstr>
      <vt:lpstr>Use case diagram</vt:lpstr>
      <vt:lpstr>Context diagram</vt:lpstr>
      <vt:lpstr>Class relationship/interact diagram</vt:lpstr>
      <vt:lpstr>Motivation</vt:lpstr>
      <vt:lpstr>Goal</vt:lpstr>
      <vt:lpstr>Post implementation review</vt:lpstr>
      <vt:lpstr>Questions/answers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Yeung</dc:creator>
  <cp:lastModifiedBy>Evans Yeung</cp:lastModifiedBy>
  <cp:revision>56</cp:revision>
  <dcterms:created xsi:type="dcterms:W3CDTF">2016-05-08T20:22:49Z</dcterms:created>
  <dcterms:modified xsi:type="dcterms:W3CDTF">2016-11-28T18:51:40Z</dcterms:modified>
</cp:coreProperties>
</file>