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57" r:id="rId4"/>
    <p:sldId id="263" r:id="rId5"/>
    <p:sldId id="264" r:id="rId6"/>
    <p:sldId id="265" r:id="rId7"/>
    <p:sldId id="266" r:id="rId8"/>
    <p:sldId id="272" r:id="rId9"/>
    <p:sldId id="267" r:id="rId10"/>
    <p:sldId id="268" r:id="rId11"/>
    <p:sldId id="271" r:id="rId12"/>
    <p:sldId id="273" r:id="rId13"/>
    <p:sldId id="258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7844" y="1092301"/>
            <a:ext cx="6409266" cy="1475013"/>
          </a:xfrm>
        </p:spPr>
        <p:txBody>
          <a:bodyPr>
            <a:normAutofit fontScale="90000"/>
          </a:bodyPr>
          <a:lstStyle/>
          <a:p>
            <a:r>
              <a:rPr lang="en-US" sz="8000" dirty="0" err="1" smtClean="0"/>
              <a:t>DotaMatCh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4046" y="3256096"/>
            <a:ext cx="3116863" cy="1841886"/>
          </a:xfrm>
        </p:spPr>
        <p:txBody>
          <a:bodyPr>
            <a:noAutofit/>
          </a:bodyPr>
          <a:lstStyle/>
          <a:p>
            <a:r>
              <a:rPr lang="en-US" sz="2800" dirty="0"/>
              <a:t>Team A11</a:t>
            </a:r>
          </a:p>
          <a:p>
            <a:r>
              <a:rPr lang="en-US" sz="2800" dirty="0"/>
              <a:t>Corey </a:t>
            </a:r>
            <a:r>
              <a:rPr lang="en-US" sz="2800" dirty="0" err="1"/>
              <a:t>chong</a:t>
            </a:r>
            <a:endParaRPr lang="en-US" sz="2800" dirty="0"/>
          </a:p>
          <a:p>
            <a:r>
              <a:rPr lang="en-US" sz="2800" dirty="0"/>
              <a:t>Albert SU</a:t>
            </a:r>
          </a:p>
          <a:p>
            <a:r>
              <a:rPr lang="en-US" sz="2800" dirty="0"/>
              <a:t>Evans Yeung</a:t>
            </a:r>
          </a:p>
        </p:txBody>
      </p:sp>
    </p:spTree>
    <p:extLst>
      <p:ext uri="{BB962C8B-B14F-4D97-AF65-F5344CB8AC3E}">
        <p14:creationId xmlns:p14="http://schemas.microsoft.com/office/powerpoint/2010/main" val="406731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Context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380" y="1809749"/>
            <a:ext cx="6587239" cy="4953001"/>
          </a:xfrm>
        </p:spPr>
      </p:pic>
    </p:spTree>
    <p:extLst>
      <p:ext uri="{BB962C8B-B14F-4D97-AF65-F5344CB8AC3E}">
        <p14:creationId xmlns:p14="http://schemas.microsoft.com/office/powerpoint/2010/main" val="194638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Class </a:t>
            </a:r>
            <a:r>
              <a:rPr lang="en-US" sz="4000" dirty="0" smtClean="0"/>
              <a:t>relationship/interaction </a:t>
            </a:r>
            <a:r>
              <a:rPr lang="en-US" sz="4000" dirty="0"/>
              <a:t>diagram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823" y="1876424"/>
            <a:ext cx="6479758" cy="4981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366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Customers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Freedom of choice</a:t>
            </a:r>
          </a:p>
          <a:p>
            <a:r>
              <a:rPr lang="en-US" sz="2400" dirty="0"/>
              <a:t>Positive experience</a:t>
            </a:r>
          </a:p>
          <a:p>
            <a:r>
              <a:rPr lang="en-US" sz="2400" dirty="0"/>
              <a:t>Gain long lasting friends</a:t>
            </a:r>
          </a:p>
          <a:p>
            <a:r>
              <a:rPr lang="en-US" sz="2400" dirty="0"/>
              <a:t>Increase win-rate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Stakeholders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Less complaints/reports</a:t>
            </a:r>
          </a:p>
          <a:p>
            <a:r>
              <a:rPr lang="en-US" sz="2400" dirty="0"/>
              <a:t>Increase Dota user-base</a:t>
            </a:r>
          </a:p>
          <a:p>
            <a:r>
              <a:rPr lang="en-US" sz="2400" dirty="0"/>
              <a:t>Increase revenue</a:t>
            </a:r>
          </a:p>
        </p:txBody>
      </p:sp>
    </p:spTree>
    <p:extLst>
      <p:ext uri="{BB962C8B-B14F-4D97-AF65-F5344CB8AC3E}">
        <p14:creationId xmlns:p14="http://schemas.microsoft.com/office/powerpoint/2010/main" val="37769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Positive experience regardless of outcome</a:t>
            </a:r>
          </a:p>
          <a:p>
            <a:r>
              <a:rPr lang="en-US" sz="2400" dirty="0"/>
              <a:t>Players are more likely to keep playing if they find friends to play </a:t>
            </a:r>
            <a:r>
              <a:rPr lang="en-US" sz="2400" dirty="0" smtClean="0"/>
              <a:t>with</a:t>
            </a:r>
          </a:p>
          <a:p>
            <a:r>
              <a:rPr lang="en-US" sz="2400" dirty="0" smtClean="0"/>
              <a:t>Create better games through teamwork and coordination</a:t>
            </a:r>
            <a:endParaRPr lang="en-US" sz="2400" dirty="0"/>
          </a:p>
          <a:p>
            <a:r>
              <a:rPr lang="en-US" sz="2400" dirty="0"/>
              <a:t>Make match statistics more accessible</a:t>
            </a:r>
          </a:p>
          <a:p>
            <a:r>
              <a:rPr lang="en-US" sz="2400" dirty="0"/>
              <a:t>Extend our matchmaking services to other games and platforms</a:t>
            </a:r>
          </a:p>
        </p:txBody>
      </p:sp>
    </p:spTree>
    <p:extLst>
      <p:ext uri="{BB962C8B-B14F-4D97-AF65-F5344CB8AC3E}">
        <p14:creationId xmlns:p14="http://schemas.microsoft.com/office/powerpoint/2010/main" val="2176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Post implementation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What we did right: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Deliverables were completed &amp; submitted on time</a:t>
            </a:r>
          </a:p>
          <a:p>
            <a:r>
              <a:rPr lang="en-US" sz="2400" dirty="0"/>
              <a:t>Well though-out requirements</a:t>
            </a:r>
          </a:p>
          <a:p>
            <a:r>
              <a:rPr lang="en-US" sz="2400" dirty="0"/>
              <a:t>Worked as a team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What we did wrong: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Time management</a:t>
            </a:r>
          </a:p>
          <a:p>
            <a:r>
              <a:rPr lang="en-US" sz="2400" dirty="0"/>
              <a:t>Schedule more in-person meetings</a:t>
            </a:r>
          </a:p>
          <a:p>
            <a:r>
              <a:rPr lang="en-US" sz="2400" dirty="0"/>
              <a:t>Not enough self-checks &amp; reviews</a:t>
            </a:r>
          </a:p>
        </p:txBody>
      </p:sp>
    </p:spTree>
    <p:extLst>
      <p:ext uri="{BB962C8B-B14F-4D97-AF65-F5344CB8AC3E}">
        <p14:creationId xmlns:p14="http://schemas.microsoft.com/office/powerpoint/2010/main" val="252334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Questions/answers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6379" y="3419475"/>
            <a:ext cx="2790742" cy="1124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7416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3543300"/>
            <a:ext cx="11029615" cy="2448849"/>
          </a:xfrm>
        </p:spPr>
        <p:txBody>
          <a:bodyPr>
            <a:noAutofit/>
          </a:bodyPr>
          <a:lstStyle/>
          <a:p>
            <a:r>
              <a:rPr lang="en-US" sz="2100" dirty="0"/>
              <a:t>Background</a:t>
            </a:r>
          </a:p>
          <a:p>
            <a:r>
              <a:rPr lang="en-US" sz="2100" dirty="0"/>
              <a:t>Issues</a:t>
            </a:r>
          </a:p>
          <a:p>
            <a:r>
              <a:rPr lang="en-US" sz="2100" dirty="0"/>
              <a:t>Observations</a:t>
            </a:r>
          </a:p>
          <a:p>
            <a:r>
              <a:rPr lang="en-US" sz="2100" dirty="0"/>
              <a:t>Insight</a:t>
            </a:r>
          </a:p>
          <a:p>
            <a:r>
              <a:rPr lang="en-US" sz="2100" dirty="0"/>
              <a:t>Analysis</a:t>
            </a:r>
          </a:p>
          <a:p>
            <a:r>
              <a:rPr lang="en-US" sz="2100" dirty="0"/>
              <a:t>Analogy</a:t>
            </a:r>
          </a:p>
          <a:p>
            <a:r>
              <a:rPr lang="en-US" sz="2100" dirty="0"/>
              <a:t>Technical Diagrams</a:t>
            </a:r>
          </a:p>
          <a:p>
            <a:r>
              <a:rPr lang="en-US" sz="2100" dirty="0"/>
              <a:t>Motivation</a:t>
            </a:r>
          </a:p>
          <a:p>
            <a:r>
              <a:rPr lang="en-US" sz="2100" dirty="0"/>
              <a:t>Overall Goal</a:t>
            </a:r>
          </a:p>
          <a:p>
            <a:r>
              <a:rPr lang="en-US" sz="2100" dirty="0"/>
              <a:t>Post Implementation Review</a:t>
            </a:r>
          </a:p>
          <a:p>
            <a:r>
              <a:rPr lang="en-US" sz="2100" dirty="0"/>
              <a:t>Q/A</a:t>
            </a:r>
          </a:p>
          <a:p>
            <a:endParaRPr lang="en-US" sz="21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0867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6857833" cy="367830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Cooperative multiplayer game, </a:t>
            </a:r>
            <a:r>
              <a:rPr lang="en-US" sz="2400" dirty="0" smtClean="0"/>
              <a:t>MOBA</a:t>
            </a:r>
          </a:p>
          <a:p>
            <a:r>
              <a:rPr lang="en-US" sz="2400" dirty="0" smtClean="0"/>
              <a:t>7.86 million people playing worldwide</a:t>
            </a:r>
            <a:endParaRPr lang="en-US" sz="2400" dirty="0"/>
          </a:p>
          <a:p>
            <a:r>
              <a:rPr lang="en-US" sz="2400" dirty="0"/>
              <a:t>Played by two team of 5 players</a:t>
            </a:r>
          </a:p>
          <a:p>
            <a:r>
              <a:rPr lang="en-US" sz="2400" dirty="0"/>
              <a:t>Requires teamwork, communication, and cooperation</a:t>
            </a:r>
          </a:p>
          <a:p>
            <a:r>
              <a:rPr lang="en-US" sz="2400" dirty="0"/>
              <a:t>Focus on strategy</a:t>
            </a:r>
          </a:p>
          <a:p>
            <a:r>
              <a:rPr lang="en-US" sz="2400" dirty="0"/>
              <a:t>Current matchmaking is done on a ranking system</a:t>
            </a:r>
          </a:p>
        </p:txBody>
      </p:sp>
      <p:pic>
        <p:nvPicPr>
          <p:cNvPr id="1034" name="Picture 10" descr="https://exoexit.com/wp-content/uploads/2015/12/dota-2-logo.jpg?e595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716" y="2409825"/>
            <a:ext cx="3891092" cy="389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7257883" cy="4086954"/>
          </a:xfrm>
        </p:spPr>
        <p:txBody>
          <a:bodyPr>
            <a:normAutofit/>
          </a:bodyPr>
          <a:lstStyle/>
          <a:p>
            <a:r>
              <a:rPr lang="en-US" sz="2400" dirty="0"/>
              <a:t>Games are filled with negative attitudes</a:t>
            </a:r>
          </a:p>
          <a:p>
            <a:r>
              <a:rPr lang="en-US" sz="2400" dirty="0"/>
              <a:t>Rank ≠ Skill</a:t>
            </a:r>
          </a:p>
          <a:p>
            <a:r>
              <a:rPr lang="en-US" sz="2400" dirty="0"/>
              <a:t>New player retention is low</a:t>
            </a:r>
          </a:p>
          <a:p>
            <a:r>
              <a:rPr lang="en-US" sz="2400" dirty="0" smtClean="0"/>
              <a:t>Poor communication</a:t>
            </a:r>
            <a:endParaRPr lang="en-US" sz="2400" dirty="0"/>
          </a:p>
          <a:p>
            <a:r>
              <a:rPr lang="en-US" sz="2400" dirty="0"/>
              <a:t>One player can affect the outcome</a:t>
            </a:r>
          </a:p>
          <a:p>
            <a:r>
              <a:rPr lang="en-US" sz="2400" dirty="0" smtClean="0"/>
              <a:t>Players don’t trust strangers</a:t>
            </a:r>
            <a:endParaRPr lang="en-US" sz="2400" dirty="0"/>
          </a:p>
        </p:txBody>
      </p:sp>
      <p:pic>
        <p:nvPicPr>
          <p:cNvPr id="1026" name="Picture 2" descr="https://lh6.googleusercontent.com/0mukskrKdGmQZ2rSf5xbECnub3OxKR_emAmEuovOSH-2xk4Z5t8VRMxYfhljQF-ukF3v7zP0ZgodfjrPz9wdn2e-EfRIVMEUBKQh263HvMv9VXVTx157g5OilxucZUc6ip08dFaGXy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378" y="2180495"/>
            <a:ext cx="5106073" cy="310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5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Dota isn’t friendly to players who play alone</a:t>
            </a:r>
          </a:p>
          <a:p>
            <a:r>
              <a:rPr lang="en-US" sz="2400" dirty="0"/>
              <a:t>Teamwork is encouraged but hard to enforce</a:t>
            </a:r>
          </a:p>
          <a:p>
            <a:pPr lvl="1"/>
            <a:r>
              <a:rPr lang="en-US" sz="2400" dirty="0"/>
              <a:t>Players may speak different languages</a:t>
            </a:r>
          </a:p>
          <a:p>
            <a:pPr lvl="1"/>
            <a:r>
              <a:rPr lang="en-US" sz="2400" dirty="0"/>
              <a:t>Some players are hostile towards others</a:t>
            </a:r>
          </a:p>
          <a:p>
            <a:r>
              <a:rPr lang="en-US" sz="2400" dirty="0"/>
              <a:t>Enjoyment of the game is increased when playing with friends</a:t>
            </a:r>
          </a:p>
          <a:p>
            <a:r>
              <a:rPr lang="en-US" sz="2400" dirty="0"/>
              <a:t>One session is a significant time investment (~40 minutes)</a:t>
            </a:r>
          </a:p>
        </p:txBody>
      </p:sp>
    </p:spTree>
    <p:extLst>
      <p:ext uri="{BB962C8B-B14F-4D97-AF65-F5344CB8AC3E}">
        <p14:creationId xmlns:p14="http://schemas.microsoft.com/office/powerpoint/2010/main" val="246020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Interacting with </a:t>
            </a:r>
            <a:r>
              <a:rPr lang="en-US" sz="2400" dirty="0" smtClean="0"/>
              <a:t>friends is </a:t>
            </a:r>
            <a:r>
              <a:rPr lang="en-US" sz="2400" dirty="0"/>
              <a:t>more enjoyable</a:t>
            </a:r>
          </a:p>
          <a:p>
            <a:r>
              <a:rPr lang="en-US" sz="2400" dirty="0" smtClean="0"/>
              <a:t>Gameplay quality is improved </a:t>
            </a:r>
            <a:r>
              <a:rPr lang="en-US" sz="2400" dirty="0"/>
              <a:t>through coordination</a:t>
            </a:r>
          </a:p>
          <a:p>
            <a:r>
              <a:rPr lang="en-US" sz="2400" dirty="0"/>
              <a:t>People often dismiss social consequences on the Internet</a:t>
            </a:r>
          </a:p>
          <a:p>
            <a:pPr lvl="1"/>
            <a:r>
              <a:rPr lang="en-US" sz="2200" dirty="0"/>
              <a:t>Players hide behind anonymity</a:t>
            </a:r>
          </a:p>
          <a:p>
            <a:pPr lvl="1"/>
            <a:r>
              <a:rPr lang="en-US" sz="2200" dirty="0"/>
              <a:t>No repercussions for their actions</a:t>
            </a:r>
          </a:p>
          <a:p>
            <a:r>
              <a:rPr lang="en-US" sz="2400" dirty="0"/>
              <a:t>Optimal team play requires selflessness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293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Focus can become less result oriented</a:t>
            </a:r>
          </a:p>
          <a:p>
            <a:pPr lvl="1"/>
            <a:r>
              <a:rPr lang="en-US" sz="2200" dirty="0"/>
              <a:t>Each game works toward building a long term relationship</a:t>
            </a:r>
          </a:p>
          <a:p>
            <a:r>
              <a:rPr lang="en-US" sz="2400" dirty="0"/>
              <a:t>Teammates rely on each other for self-improvement</a:t>
            </a:r>
          </a:p>
          <a:p>
            <a:pPr lvl="1"/>
            <a:r>
              <a:rPr lang="en-US" sz="2000" dirty="0"/>
              <a:t>Assessing weaknesses in a constructive manner</a:t>
            </a:r>
          </a:p>
          <a:p>
            <a:r>
              <a:rPr lang="en-US" sz="2200" dirty="0" smtClean="0"/>
              <a:t>Current </a:t>
            </a:r>
            <a:r>
              <a:rPr lang="en-US" sz="2200" dirty="0"/>
              <a:t>matchmaking system does not help users find long term teammates</a:t>
            </a:r>
          </a:p>
          <a:p>
            <a:r>
              <a:rPr lang="en-US" sz="2200" dirty="0"/>
              <a:t>Players learn more and perform better with positive </a:t>
            </a:r>
            <a:r>
              <a:rPr lang="en-US" sz="2200" dirty="0" smtClean="0"/>
              <a:t>reinforcement</a:t>
            </a:r>
          </a:p>
          <a:p>
            <a:r>
              <a:rPr lang="en-US" sz="2400" dirty="0" smtClean="0"/>
              <a:t>The best way to encourage teamwork is to make players care about their teammates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47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Dota is like trying to climb a mountain with a team full of strangers tied together. </a:t>
            </a:r>
          </a:p>
          <a:p>
            <a:r>
              <a:rPr lang="en-US" sz="2400" dirty="0"/>
              <a:t>Lots of shouting in different languages, including profanity.</a:t>
            </a:r>
          </a:p>
          <a:p>
            <a:r>
              <a:rPr lang="en-US" sz="2400" dirty="0"/>
              <a:t>People pull in different directions and some even try to go downhill.</a:t>
            </a:r>
          </a:p>
          <a:p>
            <a:r>
              <a:rPr lang="en-US" sz="2400" dirty="0"/>
              <a:t>The ones who are closer to the summit than you will throw rocks at you for no apparent reason. </a:t>
            </a:r>
          </a:p>
          <a:p>
            <a:r>
              <a:rPr lang="en-US" sz="2400" dirty="0"/>
              <a:t>Eventually you will feel like jumping off the mountain just to escape them</a:t>
            </a:r>
          </a:p>
        </p:txBody>
      </p:sp>
    </p:spTree>
    <p:extLst>
      <p:ext uri="{BB962C8B-B14F-4D97-AF65-F5344CB8AC3E}">
        <p14:creationId xmlns:p14="http://schemas.microsoft.com/office/powerpoint/2010/main" val="274303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case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245" y="1800940"/>
            <a:ext cx="5863510" cy="4992324"/>
          </a:xfrm>
        </p:spPr>
      </p:pic>
    </p:spTree>
    <p:extLst>
      <p:ext uri="{BB962C8B-B14F-4D97-AF65-F5344CB8AC3E}">
        <p14:creationId xmlns:p14="http://schemas.microsoft.com/office/powerpoint/2010/main" val="252956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489</TotalTime>
  <Words>420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Gill Sans MT</vt:lpstr>
      <vt:lpstr>Wingdings 2</vt:lpstr>
      <vt:lpstr>Dividend</vt:lpstr>
      <vt:lpstr>DotaMatCh</vt:lpstr>
      <vt:lpstr>Overview</vt:lpstr>
      <vt:lpstr>Background</vt:lpstr>
      <vt:lpstr>Issues</vt:lpstr>
      <vt:lpstr>observations</vt:lpstr>
      <vt:lpstr>Insight</vt:lpstr>
      <vt:lpstr>Analysis</vt:lpstr>
      <vt:lpstr>Analogy</vt:lpstr>
      <vt:lpstr>Use case diagram</vt:lpstr>
      <vt:lpstr>Context diagram</vt:lpstr>
      <vt:lpstr>Class relationship/interaction diagram</vt:lpstr>
      <vt:lpstr>Motivation</vt:lpstr>
      <vt:lpstr>Goal</vt:lpstr>
      <vt:lpstr>Post implementation review</vt:lpstr>
      <vt:lpstr>Questions/answers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Evans Yeung</dc:creator>
  <cp:lastModifiedBy>Evans Yeung</cp:lastModifiedBy>
  <cp:revision>63</cp:revision>
  <dcterms:created xsi:type="dcterms:W3CDTF">2016-05-08T20:22:49Z</dcterms:created>
  <dcterms:modified xsi:type="dcterms:W3CDTF">2016-11-28T18:51:00Z</dcterms:modified>
</cp:coreProperties>
</file>