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0" r:id="rId5"/>
    <p:sldId id="271" r:id="rId6"/>
    <p:sldId id="272" r:id="rId7"/>
    <p:sldId id="273" r:id="rId8"/>
    <p:sldId id="266" r:id="rId9"/>
    <p:sldId id="283" r:id="rId10"/>
    <p:sldId id="284" r:id="rId11"/>
    <p:sldId id="285" r:id="rId12"/>
    <p:sldId id="286" r:id="rId13"/>
    <p:sldId id="282" r:id="rId14"/>
    <p:sldId id="265" r:id="rId15"/>
    <p:sldId id="267" r:id="rId16"/>
    <p:sldId id="274" r:id="rId17"/>
    <p:sldId id="279" r:id="rId18"/>
    <p:sldId id="275" r:id="rId19"/>
    <p:sldId id="281" r:id="rId20"/>
    <p:sldId id="276" r:id="rId21"/>
    <p:sldId id="278" r:id="rId22"/>
    <p:sldId id="277" r:id="rId23"/>
    <p:sldId id="280" r:id="rId24"/>
    <p:sldId id="259" r:id="rId25"/>
    <p:sldId id="262" r:id="rId26"/>
    <p:sldId id="260" r:id="rId27"/>
    <p:sldId id="261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4" y="-1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DotaMatch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941254"/>
          </a:xfrm>
        </p:spPr>
        <p:txBody>
          <a:bodyPr>
            <a:noAutofit/>
          </a:bodyPr>
          <a:lstStyle/>
          <a:p>
            <a:r>
              <a:rPr lang="en-US" sz="2800" dirty="0" smtClean="0"/>
              <a:t>Team B11</a:t>
            </a:r>
          </a:p>
          <a:p>
            <a:r>
              <a:rPr lang="en-US" sz="2800" dirty="0" smtClean="0"/>
              <a:t>Corey Chong</a:t>
            </a:r>
          </a:p>
          <a:p>
            <a:r>
              <a:rPr lang="en-US" sz="2800" dirty="0" smtClean="0"/>
              <a:t>Albert Su</a:t>
            </a:r>
          </a:p>
          <a:p>
            <a:r>
              <a:rPr lang="en-US" sz="2800" dirty="0" smtClean="0"/>
              <a:t>Evans Yeung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4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Matchmaking component </a:t>
            </a:r>
            <a:r>
              <a:rPr lang="en-US" dirty="0"/>
              <a:t>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37" y="1942088"/>
            <a:ext cx="8632843" cy="47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component </a:t>
            </a:r>
            <a:r>
              <a:rPr lang="en-US" dirty="0"/>
              <a:t>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92" y="1997679"/>
            <a:ext cx="6133333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component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96" y="1946131"/>
            <a:ext cx="8288325" cy="48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79" y="1896568"/>
            <a:ext cx="10254560" cy="486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41" y="1874064"/>
            <a:ext cx="7239635" cy="668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8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3" name="image0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31568" y="1853076"/>
            <a:ext cx="6926782" cy="76007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263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9607 L 2.08333E-7 -0.3460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State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93" y="1933996"/>
            <a:ext cx="5523132" cy="4766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3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sequence diagram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64" y="1866274"/>
            <a:ext cx="5939790" cy="4921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2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</a:t>
            </a:r>
            <a:r>
              <a:rPr lang="en-US" dirty="0"/>
              <a:t>State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22" y="1871057"/>
            <a:ext cx="5500005" cy="4910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8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sequence diagram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38" y="1913107"/>
            <a:ext cx="7487442" cy="4876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23789"/>
          </a:xfrm>
        </p:spPr>
        <p:txBody>
          <a:bodyPr>
            <a:noAutofit/>
          </a:bodyPr>
          <a:lstStyle/>
          <a:p>
            <a:r>
              <a:rPr lang="en-US" sz="2300" dirty="0" smtClean="0"/>
              <a:t>Background</a:t>
            </a:r>
          </a:p>
          <a:p>
            <a:r>
              <a:rPr lang="en-US" sz="2300" dirty="0" smtClean="0"/>
              <a:t>Issue</a:t>
            </a:r>
          </a:p>
          <a:p>
            <a:r>
              <a:rPr lang="en-US" sz="2300" dirty="0" smtClean="0"/>
              <a:t>Observations</a:t>
            </a:r>
          </a:p>
          <a:p>
            <a:r>
              <a:rPr lang="en-US" sz="2300" dirty="0" smtClean="0"/>
              <a:t>Analysis</a:t>
            </a:r>
          </a:p>
          <a:p>
            <a:r>
              <a:rPr lang="en-US" sz="2300" dirty="0" smtClean="0"/>
              <a:t>Goal</a:t>
            </a:r>
          </a:p>
          <a:p>
            <a:r>
              <a:rPr lang="en-US" sz="2300" dirty="0" smtClean="0"/>
              <a:t>Technical Diagrams</a:t>
            </a:r>
          </a:p>
          <a:p>
            <a:r>
              <a:rPr lang="en-US" sz="2300" dirty="0" smtClean="0"/>
              <a:t>Technical Process</a:t>
            </a:r>
          </a:p>
          <a:p>
            <a:r>
              <a:rPr lang="en-US" sz="2300" dirty="0" smtClean="0"/>
              <a:t>Post Implementation Review</a:t>
            </a:r>
          </a:p>
          <a:p>
            <a:r>
              <a:rPr lang="en-US" sz="2300" dirty="0" smtClean="0"/>
              <a:t>Demonstration</a:t>
            </a:r>
          </a:p>
          <a:p>
            <a:r>
              <a:rPr lang="en-US" sz="2300" dirty="0" smtClean="0"/>
              <a:t>Q/A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04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Matchmaking </a:t>
            </a:r>
            <a:r>
              <a:rPr lang="en-US" dirty="0"/>
              <a:t>State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39" y="1890041"/>
            <a:ext cx="5604839" cy="4907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7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Matchmaking sequence diagram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29" y="1901628"/>
            <a:ext cx="5580459" cy="486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</a:t>
            </a:r>
            <a:r>
              <a:rPr lang="en-US" dirty="0"/>
              <a:t>State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22" y="1909720"/>
            <a:ext cx="5575412" cy="4863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7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sequence diagram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42" y="1912207"/>
            <a:ext cx="5556338" cy="4877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6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deployment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" y="2140923"/>
            <a:ext cx="11762506" cy="43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Democratic System</a:t>
            </a:r>
          </a:p>
          <a:p>
            <a:pPr lvl="1"/>
            <a:r>
              <a:rPr lang="en-US" sz="2600" dirty="0" smtClean="0"/>
              <a:t>All ideas about functionality, documentation, and decisions were discussed between all members.</a:t>
            </a:r>
          </a:p>
          <a:p>
            <a:r>
              <a:rPr lang="en-US" sz="2800" dirty="0" smtClean="0"/>
              <a:t>Self-check &amp; review were conducted at the end of each workflow</a:t>
            </a:r>
          </a:p>
          <a:p>
            <a:r>
              <a:rPr lang="en-US" sz="2800" dirty="0" smtClean="0"/>
              <a:t>Coding was implemented through GitHub</a:t>
            </a:r>
          </a:p>
          <a:p>
            <a:pPr lvl="1"/>
            <a:r>
              <a:rPr lang="en-US" sz="2600" dirty="0" smtClean="0"/>
              <a:t>Version control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Implementation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What we did right:</a:t>
            </a:r>
          </a:p>
          <a:p>
            <a:r>
              <a:rPr lang="en-US" sz="2800" dirty="0" smtClean="0"/>
              <a:t>Overall project schedule was generally on-time</a:t>
            </a:r>
          </a:p>
          <a:p>
            <a:r>
              <a:rPr lang="en-US" sz="2800" dirty="0" smtClean="0"/>
              <a:t>Worked well as a team</a:t>
            </a:r>
          </a:p>
          <a:p>
            <a:r>
              <a:rPr lang="en-US" sz="2800" dirty="0" smtClean="0"/>
              <a:t>Deliverables were completed and submitted on time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What we did wrong:</a:t>
            </a:r>
          </a:p>
          <a:p>
            <a:r>
              <a:rPr lang="en-US" sz="2800" dirty="0" smtClean="0"/>
              <a:t>Not enough self-checks &amp; reviews</a:t>
            </a:r>
          </a:p>
          <a:p>
            <a:r>
              <a:rPr lang="en-US" sz="2800" dirty="0" smtClean="0"/>
              <a:t>Time management</a:t>
            </a:r>
          </a:p>
          <a:p>
            <a:r>
              <a:rPr lang="en-US" sz="2800" dirty="0" smtClean="0"/>
              <a:t>Application needs more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80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Questions/answers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19104" y="3694176"/>
            <a:ext cx="4754880" cy="420624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44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08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6941337" cy="4206240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Cooperative multiplayer game, MOBA</a:t>
            </a:r>
          </a:p>
          <a:p>
            <a:pPr fontAlgn="base"/>
            <a:r>
              <a:rPr lang="en-US" sz="2800" dirty="0"/>
              <a:t>7.86 million people playing worldwide</a:t>
            </a:r>
          </a:p>
          <a:p>
            <a:pPr fontAlgn="base"/>
            <a:r>
              <a:rPr lang="en-US" sz="2800" dirty="0"/>
              <a:t>Played by two teams of 5 players</a:t>
            </a:r>
          </a:p>
          <a:p>
            <a:pPr fontAlgn="base"/>
            <a:r>
              <a:rPr lang="en-US" sz="2800" dirty="0"/>
              <a:t>Requires teamwork, communication, and cooperation</a:t>
            </a:r>
          </a:p>
          <a:p>
            <a:pPr fontAlgn="base"/>
            <a:r>
              <a:rPr lang="en-US" sz="2800" dirty="0"/>
              <a:t>Focus on strategy</a:t>
            </a:r>
          </a:p>
          <a:p>
            <a:pPr fontAlgn="base"/>
            <a:r>
              <a:rPr lang="en-US" sz="2800" dirty="0"/>
              <a:t>Current matchmaking is done on a rank system</a:t>
            </a:r>
          </a:p>
          <a:p>
            <a:endParaRPr lang="en-US" sz="2800" dirty="0"/>
          </a:p>
        </p:txBody>
      </p:sp>
      <p:pic>
        <p:nvPicPr>
          <p:cNvPr id="1026" name="Picture 2" descr="https://lh6.googleusercontent.com/icFGQQX42sqqN-w3vpdh4HdlMxBdnV9Q6ocOq6TmRsnL84tQ3xQeY1aFx05gVp_rlly6roiWOBszTQOn2eKKNFHpyKgwEjB5llEbKsxTH-cfRbyvjdVtf4HYMEhAN6NkWD-yrcbVO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991" y="2322195"/>
            <a:ext cx="38957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2919" y="2011680"/>
            <a:ext cx="6941337" cy="420624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800" dirty="0"/>
              <a:t>Games are filled with negative attitudes</a:t>
            </a:r>
          </a:p>
          <a:p>
            <a:pPr fontAlgn="base"/>
            <a:r>
              <a:rPr lang="en-US" sz="2800" dirty="0"/>
              <a:t>Rank does not equal skill at times</a:t>
            </a:r>
          </a:p>
          <a:p>
            <a:pPr fontAlgn="base"/>
            <a:r>
              <a:rPr lang="en-US" sz="2800" dirty="0"/>
              <a:t>New player retention is low</a:t>
            </a:r>
          </a:p>
          <a:p>
            <a:pPr fontAlgn="base"/>
            <a:r>
              <a:rPr lang="en-US" sz="2800" dirty="0"/>
              <a:t>Poor communication</a:t>
            </a:r>
          </a:p>
          <a:p>
            <a:pPr fontAlgn="base"/>
            <a:r>
              <a:rPr lang="en-US" sz="2800" dirty="0"/>
              <a:t>Players don’t trust strangers</a:t>
            </a:r>
          </a:p>
          <a:p>
            <a:endParaRPr lang="en-US" sz="2800" dirty="0"/>
          </a:p>
        </p:txBody>
      </p:sp>
      <p:pic>
        <p:nvPicPr>
          <p:cNvPr id="2052" name="Picture 4" descr="https://lh6.googleusercontent.com/0t7Ycn7tKX3Q1_okKI0DNJ6YHDHHshwwj42F7-qzWMI0sLIXe5E-ZaqUKEORIc7OmdxhiI9rip0hnSdgqhHL7r1LXkyIiG4wJOOxrpcACKd2xesRBHzx57y8m8sHJFGDoSOsrg8l19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742" y="3331514"/>
            <a:ext cx="5105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Dota isn’t friendly to players who play alone</a:t>
            </a:r>
          </a:p>
          <a:p>
            <a:pPr fontAlgn="base"/>
            <a:r>
              <a:rPr lang="en-US" sz="2800" dirty="0"/>
              <a:t>Teamwork is encouraged but difficult to enforce</a:t>
            </a:r>
          </a:p>
          <a:p>
            <a:pPr lvl="1" fontAlgn="base"/>
            <a:r>
              <a:rPr lang="en-US" sz="2600" dirty="0"/>
              <a:t>Some players hide behind anonymity and are hostile toward others</a:t>
            </a:r>
          </a:p>
          <a:p>
            <a:pPr lvl="1" fontAlgn="base"/>
            <a:r>
              <a:rPr lang="en-US" sz="2600" dirty="0"/>
              <a:t>Language barriers</a:t>
            </a:r>
          </a:p>
          <a:p>
            <a:pPr fontAlgn="base"/>
            <a:r>
              <a:rPr lang="en-US" sz="2800" dirty="0"/>
              <a:t>Little to no repercussions for an individual’s actions</a:t>
            </a:r>
          </a:p>
          <a:p>
            <a:pPr fontAlgn="base"/>
            <a:r>
              <a:rPr lang="en-US" sz="2800" dirty="0"/>
              <a:t>One session is a significant time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Current matchmaking system does not help users find long term teammates</a:t>
            </a:r>
          </a:p>
          <a:p>
            <a:pPr fontAlgn="base"/>
            <a:r>
              <a:rPr lang="en-US" sz="2800" dirty="0"/>
              <a:t>Players learn more and perform better with positive reinforcement</a:t>
            </a:r>
          </a:p>
          <a:p>
            <a:pPr fontAlgn="base"/>
            <a:r>
              <a:rPr lang="en-US" sz="2800" dirty="0"/>
              <a:t>The best way to encourage teamwork is to make players care about their teammates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56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Create an environment where users can have a positive experience regardless of outcome</a:t>
            </a:r>
          </a:p>
          <a:p>
            <a:pPr fontAlgn="base"/>
            <a:r>
              <a:rPr lang="en-US" sz="2800" dirty="0"/>
              <a:t>Players are able to make long term friendships</a:t>
            </a:r>
          </a:p>
          <a:p>
            <a:pPr fontAlgn="base"/>
            <a:r>
              <a:rPr lang="en-US" sz="2800" dirty="0"/>
              <a:t>Create better games through an organized matchmaking system</a:t>
            </a:r>
          </a:p>
          <a:p>
            <a:pPr lvl="1" fontAlgn="base"/>
            <a:r>
              <a:rPr lang="en-US" sz="2600" dirty="0"/>
              <a:t>Allow players to choose the type of players they wish to play with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6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image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09305" y="1915453"/>
            <a:ext cx="5771307" cy="4881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53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42" y="1998805"/>
            <a:ext cx="8719233" cy="47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238</TotalTime>
  <Words>339</Words>
  <Application>Microsoft Office PowerPoint</Application>
  <PresentationFormat>Widescreen</PresentationFormat>
  <Paragraphs>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Corbel</vt:lpstr>
      <vt:lpstr>Wingdings</vt:lpstr>
      <vt:lpstr>Banded</vt:lpstr>
      <vt:lpstr>DotaMatch</vt:lpstr>
      <vt:lpstr>Overview</vt:lpstr>
      <vt:lpstr>Background</vt:lpstr>
      <vt:lpstr>issue</vt:lpstr>
      <vt:lpstr>Observations</vt:lpstr>
      <vt:lpstr>analysis</vt:lpstr>
      <vt:lpstr>goal</vt:lpstr>
      <vt:lpstr>Use case Diagram</vt:lpstr>
      <vt:lpstr>UI Component design</vt:lpstr>
      <vt:lpstr>Matchmaking component design</vt:lpstr>
      <vt:lpstr>Rating component design</vt:lpstr>
      <vt:lpstr>Database component design</vt:lpstr>
      <vt:lpstr>Class diagram</vt:lpstr>
      <vt:lpstr>Class relationship diagram</vt:lpstr>
      <vt:lpstr>Activity diagram</vt:lpstr>
      <vt:lpstr>Login State diagram</vt:lpstr>
      <vt:lpstr>Login sequence diagram</vt:lpstr>
      <vt:lpstr>Invite State diagram</vt:lpstr>
      <vt:lpstr>Invite sequence diagram</vt:lpstr>
      <vt:lpstr>Matchmaking State diagram</vt:lpstr>
      <vt:lpstr>Matchmaking sequence diagram</vt:lpstr>
      <vt:lpstr>Rating State diagram</vt:lpstr>
      <vt:lpstr>Rating sequence diagram</vt:lpstr>
      <vt:lpstr>Physical deployment diagram</vt:lpstr>
      <vt:lpstr>Technical Process</vt:lpstr>
      <vt:lpstr>Post Implementation Review</vt:lpstr>
      <vt:lpstr>Demonstration</vt:lpstr>
      <vt:lpstr>Questions/answers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Yeung</dc:creator>
  <cp:lastModifiedBy>Evans Yeung</cp:lastModifiedBy>
  <cp:revision>42</cp:revision>
  <dcterms:created xsi:type="dcterms:W3CDTF">2016-12-01T06:23:38Z</dcterms:created>
  <dcterms:modified xsi:type="dcterms:W3CDTF">2016-12-06T06:06:18Z</dcterms:modified>
</cp:coreProperties>
</file>