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C844-0AE0-5FD4-939E-F364F16FF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59F97-4B02-8A33-3ABF-75805F5C9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2262-6AAB-E387-95AF-EEB15C30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2A60-EF6D-6322-D67F-3C53DC5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4AD5F-DC23-2505-3656-1B23DE0D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833B-888B-8C7A-42D1-F215AB24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88D04-40B5-25D1-67AE-79F1D0FAF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31434-F272-1624-DEED-84955C36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4A98-B5E5-646C-7E63-A34DB280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3E24-4849-2937-2407-DBD51978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E41CD-7F93-8DB4-55B4-532918254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A505B-52DE-4D48-1444-613C0843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BE83-5461-30D7-D52D-B5282168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CD83-C360-830E-0F49-D4122E83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204F-0CE0-D398-6E84-4E07D0A9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BE55-11AA-0369-9A8B-B08F1424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FEAE-298C-7A21-B2A2-7C70B141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0B6-EFC1-2C24-BC10-120868A2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8C6D-748A-4ACA-FBDC-AD69078B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51F5-FA35-A435-06BB-22A4B737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7372-A7B2-9DD5-027E-D606EE98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A407-0A94-9701-0F74-82188A12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7B85-697F-DB88-24E8-3A90897F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90BC-699C-C92C-C8AA-AA38F6F2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EF78-67D0-260E-1447-5AFB1F6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9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8522-1D94-0F20-4D0A-DB54FCA3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AC1E-195C-0657-99CC-378F6089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43CD-A008-6859-1781-F1245637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52DA-76E2-5D0A-4760-68FE1946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C98C-9479-EE7C-1C10-5694BB1D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54F8A-1D8D-0695-AFC9-1B0C5E76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1958-B331-98DC-3036-42359BB0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2CCEF-9C92-CA51-4B32-80A17B92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FF59D-8890-EF84-7365-99092791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8E91F-A2F9-442D-AEEF-EDCA94A6F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D6C8D-454A-F56A-80AA-BB6FF2C0F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5FEC8-0B14-8403-D691-EB56A3E6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97344-C434-5BC2-F651-28C39358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0E574-C5EE-E5F8-AFAA-BA973C6B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E36-7B36-5E51-29BD-D15315DA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BF67D-F9B4-2308-3C44-0C17AD7F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0368D-FD08-28C4-C2D3-981B84C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F9F09-E21D-4DF7-237E-8CCC018D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C7E95-747B-E045-7712-9640B934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68850-F3B2-AE03-CC2B-50F4103A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ABF55-D63A-5111-D6DC-95E5E92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B1B6-EEBE-14AD-0872-CAFBE0FD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6674-16AE-2B47-D2D3-20791909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256B9-1325-762D-7C2E-50535213A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7B822-1277-FFA5-D657-7C64E69F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6FEC4-B549-CB2E-A31F-EE884959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F642-A420-F030-8232-2422C0EF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1AB2-AEF2-993A-33F2-37AD430B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2402B-E283-F2BE-446B-34607ED08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37A86-71B5-E350-EDB1-A8899E5F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739BA-7A48-8CFC-69F1-BE33D2CD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8A2-A9C1-5BD7-E167-85E8CF92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E4361-BD37-DB2F-F6FD-310A6451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D573E-161F-1CDF-BE5B-26B86687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DE941-1CB5-0256-2433-B50D87FB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1A4E3-74B4-335C-53FA-17C71934B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8217-6B34-4041-A1E1-3F4716D4AEF4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1F8F-D050-809E-04DF-3B2CE0BBD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8C21-B697-80DE-D802-123646CDE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CA16-4DD0-DD46-A3EF-8F01E65C4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1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ble cars">
            <a:extLst>
              <a:ext uri="{FF2B5EF4-FFF2-40B4-BE49-F238E27FC236}">
                <a16:creationId xmlns:a16="http://schemas.microsoft.com/office/drawing/2014/main" id="{03533317-3D3C-FCBD-F570-4CE3C321E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E4537-0393-A707-8463-5D1CCDB2D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90C14-10AF-CE89-0AF1-25B86A25B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Pricing Analysis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Guided Capstone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Evan Meeks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7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730ED-B271-920F-B1AD-13445777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0568-31F8-1F4F-CC4A-EC47003C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Implement a new ticket pricing structure prior to the next ski season that offsets the $1,540,000 operational cost increase and better capitalizes on market positioning of Big Mountain Resort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44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F886A-C104-EDE7-344A-98593039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Findings and Recommendations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4D7E-FB28-D119-835F-16E8160C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BMR’s current pricing structure is amongst the in it’s market. 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 number of fast quads, runs, vertical drop, and snow making acres are the largest contributors to ticket prices. 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To immediately increase price by $1.99: 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Add one additional ski run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Increase the vertical drop by 150ft by lowering the end point of a run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Add one additional chair lift to service the new end point and return customers to base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4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59902-34FD-8BA0-D9FC-4DF57FEE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Modeling and Analysis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9" name="Content Placeholder 18" descr="Chart, histogram&#10;&#10;Description automatically generated">
            <a:extLst>
              <a:ext uri="{FF2B5EF4-FFF2-40B4-BE49-F238E27FC236}">
                <a16:creationId xmlns:a16="http://schemas.microsoft.com/office/drawing/2014/main" id="{16CC446D-6A05-E822-9A77-88E88E6A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429" y="3410117"/>
            <a:ext cx="5261386" cy="2882476"/>
          </a:xfrm>
          <a:prstGeom prst="rect">
            <a:avLst/>
          </a:prstGeom>
        </p:spPr>
      </p:pic>
      <p:pic>
        <p:nvPicPr>
          <p:cNvPr id="20" name="Picture 19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C29CB23-24F4-CF51-B298-309EFC9F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3" y="3339809"/>
            <a:ext cx="5261385" cy="2953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052A8-477E-4749-38AD-7B52B1BCFE97}"/>
              </a:ext>
            </a:extLst>
          </p:cNvPr>
          <p:cNvSpPr txBox="1"/>
          <p:nvPr/>
        </p:nvSpPr>
        <p:spPr>
          <a:xfrm>
            <a:off x="1529032" y="2543175"/>
            <a:ext cx="969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BMG’s Pricing is the highest in Montana, and amongst the highest in the nation: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6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59902-34FD-8BA0-D9FC-4DF57FEE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Most Impactful Features </a:t>
            </a:r>
          </a:p>
        </p:txBody>
      </p:sp>
      <p:pic>
        <p:nvPicPr>
          <p:cNvPr id="17" name="Content Placeholder 16" descr="Chart, histogram&#10;&#10;Description automatically generated">
            <a:extLst>
              <a:ext uri="{FF2B5EF4-FFF2-40B4-BE49-F238E27FC236}">
                <a16:creationId xmlns:a16="http://schemas.microsoft.com/office/drawing/2014/main" id="{A2B9A3D3-72E3-CD4E-A746-09B677D0D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242888"/>
            <a:ext cx="7940466" cy="637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2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549CD-1711-BDE1-C8F4-465E37CB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Vertical Drop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5916A8-59EC-39E0-E3E1-A610B267C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08915"/>
            <a:ext cx="7347537" cy="40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9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C7A5E-68B2-7107-9024-4BB89B6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Longest Run Lengths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561E2-77F7-1FDD-AFBE-0674F5C51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08915"/>
            <a:ext cx="7347537" cy="40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6BC625-F1B5-4EB8-96E8-104B0F76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9DED-5A8D-E23E-857C-543FFE74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Big Mountain Resort is already amongst the most premium of resort. However, ticket prices can support an additional $1.99/ticket and generate approximately $3,474,638 annually by completing making the changes outlined within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0013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192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Resort</vt:lpstr>
      <vt:lpstr>Business Objective</vt:lpstr>
      <vt:lpstr>Key Findings and Recommendations</vt:lpstr>
      <vt:lpstr>Modeling and Analysis</vt:lpstr>
      <vt:lpstr>The Most Impactful Features </vt:lpstr>
      <vt:lpstr>Vertical Drop</vt:lpstr>
      <vt:lpstr>The Longest Run Lengths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Evan Meeks</dc:creator>
  <cp:lastModifiedBy>Evan Meeks</cp:lastModifiedBy>
  <cp:revision>1</cp:revision>
  <dcterms:created xsi:type="dcterms:W3CDTF">2022-04-26T17:24:47Z</dcterms:created>
  <dcterms:modified xsi:type="dcterms:W3CDTF">2022-04-26T17:57:17Z</dcterms:modified>
</cp:coreProperties>
</file>