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7"/>
  </p:normalViewPr>
  <p:slideViewPr>
    <p:cSldViewPr snapToGrid="0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BFAC-6304-75E1-A618-C4239EA6E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65177-2474-FD85-98AD-073FE2EC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B916-1F90-A186-70C4-95B2874D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9992-4CE2-8F11-87FE-C71959FE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6E11-2D1F-21D4-8A3D-79F53652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9EFE-5848-4280-4177-7CFC2DA4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17A66-7C9B-1ADB-510D-6D1113D0E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82C0E-8A06-CCE9-E196-616AD8B4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52F2-3E1F-20E6-7030-7B3ADEA1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1D53-56C9-CDFC-F65C-44963144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4FBC9-294B-4C5F-7F73-E1D873973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2E620-BFDE-C9EB-0311-3483E8DB7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9F6E-C099-F0DD-D917-718C32B2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AEB5-709B-2F84-AA2A-EF21203B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9E2C-7B8F-8D08-90D2-8DDBDE4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BFE5-3A3F-1572-6D5A-22E38005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626E-2F64-E2AF-8207-96664D70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F65F-5FFA-9015-10B9-8912681F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9A45-9378-BAD7-6985-FAACA307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E2661-2AE0-AE49-BDE4-41F19114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1882-1401-B6DC-2267-6E3F0AD3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C478-CCC6-7BF9-3DCA-F7AE3AB77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0B6A-2F9C-6B9E-A647-6069AFCB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CF01-2D01-A6F8-091C-2227CC07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B1776-19B3-44C8-27A3-19204570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FB3F-34C1-4D0A-435B-2591FBB1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0A25-FEFF-FC00-4225-602F57F64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25A6D-DFF3-E6C5-4159-C17F859E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50C59-0993-11E2-33B9-9CDC3C41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DA77-34A3-8B24-AA0A-57EFEB4F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F805E-8E23-378F-89F3-5575BE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641B-51D2-8709-2B4D-6B9B352C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304EE-3A93-0C9C-9B46-0573FB75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255C-55C6-9FD5-FC42-38601902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66DBF-14CC-BF68-E330-25556484D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2E7B2-DC44-4834-9416-82E0C4E47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5699-9D08-292A-0977-8A396C02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A5527-82D0-4FF0-8EDD-FF4E5C69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8DB1A-0B22-7AFF-C33F-3DDE11AF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1A7C-E3D2-01C9-0AF7-C69847CE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BBC86-C5CB-F530-ECC7-EAD6623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91592-77BE-69CC-B15F-596594E0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B9A37-DD52-9DD2-66F2-303CB7D8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923B8-82DA-7D46-B1A7-55C0E825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39775-F868-3060-6E29-B992AFFC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1CDC-C698-314C-DDBD-F7F849C8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3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1069-B284-E9D5-2772-115C6DF8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BE10-6906-71B9-6E6C-79EFF7FE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4F0CC-2627-5D0C-0EBC-488467B5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68B2-2764-1C2B-E1DA-8493AD64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120F8-32FD-9DCE-6FDF-088F76C1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7EE7E-445E-CB17-49A0-4C2B02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4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617E-61C1-F823-6381-B8F3EFAC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7D831-517B-82EC-AD2D-466A3E868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739B7-B811-8FA1-3BA9-CD4658B60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24046-AA45-6C3D-012A-3F925DFD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D7FF3-E2B7-5ABE-8F67-B04AF0E0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E4FC5-1C41-ECFF-8484-D3990708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52F67-79E5-0A67-4585-9620664D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4F8C-CC43-B3D4-9FAC-30CF3671B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24E0-2109-EC34-7C07-C85091105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942A5-3F6B-E740-842B-05DD19D54F5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33B6-480F-BA56-F761-B0F00F8FA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2111-309B-494E-CBC5-ED7600547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4769-9C9B-D64D-B2A0-09C9E3FD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30B-8CD4-F4FB-5E38-BD7989E92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INTENTIONALLY LEFT BLANK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Placeholder document to meet Springboard’s deadlines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INTENTIONALLY LEFT BLANK    Placeholder document to meet Springboard’s deadlines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INTENTIONALLY LEFT BLANK    Placeholder document to meet Springboard’s deadlines </dc:title>
  <dc:creator>Evan Meeks</dc:creator>
  <cp:lastModifiedBy>Evan Meeks</cp:lastModifiedBy>
  <cp:revision>1</cp:revision>
  <dcterms:created xsi:type="dcterms:W3CDTF">2022-12-28T02:03:45Z</dcterms:created>
  <dcterms:modified xsi:type="dcterms:W3CDTF">2022-12-28T02:04:09Z</dcterms:modified>
</cp:coreProperties>
</file>