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24" r:id="rId3"/>
    <p:sldId id="411" r:id="rId4"/>
    <p:sldId id="414" r:id="rId5"/>
    <p:sldId id="415" r:id="rId6"/>
    <p:sldId id="417" r:id="rId7"/>
    <p:sldId id="416" r:id="rId8"/>
    <p:sldId id="418" r:id="rId9"/>
    <p:sldId id="419" r:id="rId10"/>
    <p:sldId id="420" r:id="rId11"/>
    <p:sldId id="421" r:id="rId12"/>
    <p:sldId id="422" r:id="rId13"/>
    <p:sldId id="42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F1423"/>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F1423"/>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bg1"/>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bg1">
                    <a:lumMod val="8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0F1423"/>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spc="150" baseline="0">
                <a:solidFill>
                  <a:schemeClr val="bg1">
                    <a:lumMod val="85000"/>
                  </a:schemeClr>
                </a:solidFill>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pc="150" baseline="0">
                <a:solidFill>
                  <a:schemeClr val="bg1">
                    <a:lumMod val="85000"/>
                  </a:schemeClr>
                </a:solidFill>
              </a:defRPr>
            </a:lvl2pPr>
            <a:lvl3pPr marL="1143000" indent="-228600" eaLnBrk="1" fontAlgn="auto" latinLnBrk="0" hangingPunct="1">
              <a:lnSpc>
                <a:spcPct val="120000"/>
              </a:lnSpc>
              <a:buFont typeface="Arial" panose="020B0604020202020204" pitchFamily="34" charset="0"/>
              <a:buChar char="●"/>
              <a:defRPr spc="150" baseline="0">
                <a:solidFill>
                  <a:schemeClr val="bg1">
                    <a:lumMod val="85000"/>
                  </a:schemeClr>
                </a:solidFill>
              </a:defRPr>
            </a:lvl3pPr>
            <a:lvl4pPr marL="1600200" indent="-228600" eaLnBrk="1" fontAlgn="auto" latinLnBrk="0" hangingPunct="1">
              <a:lnSpc>
                <a:spcPct val="120000"/>
              </a:lnSpc>
              <a:buFont typeface="Wingdings" panose="05000000000000000000" charset="0"/>
              <a:buChar char=""/>
              <a:defRPr sz="1400" spc="150" baseline="0">
                <a:solidFill>
                  <a:schemeClr val="bg1">
                    <a:lumMod val="85000"/>
                  </a:schemeClr>
                </a:solidFill>
              </a:defRPr>
            </a:lvl4pPr>
            <a:lvl5pPr marL="2057400" indent="-228600" eaLnBrk="1" fontAlgn="auto" latinLnBrk="0" hangingPunct="1">
              <a:lnSpc>
                <a:spcPct val="120000"/>
              </a:lnSpc>
              <a:buFont typeface="Arial" panose="020B0604020202020204" pitchFamily="34" charset="0"/>
              <a:buChar char="•"/>
              <a:defRPr sz="1400" spc="150" baseline="0">
                <a:solidFill>
                  <a:schemeClr val="bg1">
                    <a:lumMod val="8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0F1423"/>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bg1"/>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bg1">
                    <a:lumMod val="8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F1423"/>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0F1423"/>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bg1"/>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bg1">
                    <a:lumMod val="8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0F1423"/>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bg1">
                    <a:lumMod val="8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bg1">
                    <a:lumMod val="8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bg1">
                    <a:lumMod val="8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bg1">
                    <a:lumMod val="8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bg1">
                    <a:lumMod val="8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0F1423"/>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bg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0F1423"/>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0F1423"/>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0F1423"/>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Lst>
              <a:defRPr u="none" strike="noStrike" kern="1200" cap="none" spc="150" normalizeH="0">
                <a:solidFill>
                  <a:schemeClr val="bg1">
                    <a:lumMod val="85000"/>
                  </a:schemeClr>
                </a:solidFill>
                <a:uFillTx/>
              </a:defRPr>
            </a:lvl2pPr>
            <a:lvl3pPr eaLnBrk="1" fontAlgn="auto" latinLnBrk="0" hangingPunct="1">
              <a:defRPr u="none" strike="noStrike" kern="1200" cap="none" spc="150" normalizeH="0">
                <a:solidFill>
                  <a:schemeClr val="bg1">
                    <a:lumMod val="85000"/>
                  </a:schemeClr>
                </a:solidFill>
                <a:uFillTx/>
              </a:defRPr>
            </a:lvl3pPr>
            <a:lvl4pPr eaLnBrk="1" fontAlgn="auto" latinLnBrk="0" hangingPunct="1">
              <a:defRPr sz="1400" u="none" strike="noStrike" kern="1200" cap="none" spc="150" normalizeH="0">
                <a:solidFill>
                  <a:schemeClr val="bg1">
                    <a:lumMod val="85000"/>
                  </a:schemeClr>
                </a:solidFill>
                <a:uFillTx/>
              </a:defRPr>
            </a:lvl4pPr>
            <a:lvl5pPr eaLnBrk="1" fontAlgn="auto" latinLnBrk="0" hangingPunct="1">
              <a:defRPr sz="1400" u="none" strike="noStrike" kern="1200" cap="none" spc="150" normalizeH="0">
                <a:solidFill>
                  <a:schemeClr val="bg1">
                    <a:lumMod val="85000"/>
                  </a:schemeClr>
                </a:solidFill>
                <a:uFillTx/>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solidFill>
                  <a:schemeClr val="bg1"/>
                </a:solidFill>
              </a:defRPr>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0F1423"/>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indent="-228600" eaLnBrk="1" fontAlgn="auto" latinLnBrk="0" hangingPunct="1">
              <a:lnSpc>
                <a:spcPct val="130000"/>
              </a:lnSpc>
              <a:spcAft>
                <a:spcPts val="1000"/>
              </a:spcAft>
              <a:buFont typeface="Arial" panose="020B0604020202020204" pitchFamily="34" charset="0"/>
              <a:buChar char="●"/>
              <a:defRPr spc="300" baseline="0">
                <a:solidFill>
                  <a:schemeClr val="bg1">
                    <a:lumMod val="85000"/>
                  </a:schemeClr>
                </a:solidFill>
              </a:defRPr>
            </a:lvl1pPr>
            <a:lvl2pPr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spc="300" baseline="0">
                <a:solidFill>
                  <a:schemeClr val="bg1">
                    <a:lumMod val="85000"/>
                  </a:schemeClr>
                </a:solidFill>
              </a:defRPr>
            </a:lvl2pPr>
            <a:lvl3pPr indent="-228600" eaLnBrk="1" fontAlgn="auto" latinLnBrk="0" hangingPunct="1">
              <a:lnSpc>
                <a:spcPct val="120000"/>
              </a:lnSpc>
              <a:spcAft>
                <a:spcPts val="600"/>
              </a:spcAft>
              <a:buFont typeface="Arial" panose="020B0604020202020204" pitchFamily="34" charset="0"/>
              <a:buChar char="●"/>
              <a:defRPr spc="300" baseline="0">
                <a:solidFill>
                  <a:schemeClr val="bg1">
                    <a:lumMod val="85000"/>
                  </a:schemeClr>
                </a:solidFill>
              </a:defRPr>
            </a:lvl3pPr>
            <a:lvl4pPr indent="-228600" eaLnBrk="1" fontAlgn="auto" latinLnBrk="0" hangingPunct="1">
              <a:lnSpc>
                <a:spcPct val="120000"/>
              </a:lnSpc>
              <a:spcAft>
                <a:spcPts val="300"/>
              </a:spcAft>
              <a:buFont typeface="Wingdings" panose="05000000000000000000" charset="0"/>
              <a:buChar char=""/>
              <a:defRPr sz="1400" spc="300" baseline="0">
                <a:solidFill>
                  <a:schemeClr val="bg1">
                    <a:lumMod val="85000"/>
                  </a:schemeClr>
                </a:solidFill>
              </a:defRPr>
            </a:lvl4pPr>
            <a:lvl5pPr indent="-228600" eaLnBrk="1" fontAlgn="auto" latinLnBrk="0" hangingPunct="1">
              <a:lnSpc>
                <a:spcPct val="120000"/>
              </a:lnSpc>
              <a:spcAft>
                <a:spcPts val="300"/>
              </a:spcAft>
              <a:buChar char="•"/>
              <a:defRPr sz="1400" spc="300" baseline="0">
                <a:solidFill>
                  <a:schemeClr val="bg1">
                    <a:lumMod val="8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F1423"/>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bg1"/>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bg1"/>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bg1"/>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bg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bg1">
              <a:lumMod val="8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Lst>
        <a:defRPr sz="1600" u="none" strike="noStrike" kern="1200" cap="none" spc="150" normalizeH="0" baseline="0">
          <a:solidFill>
            <a:schemeClr val="bg1">
              <a:lumMod val="8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bg1">
              <a:lumMod val="8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bg1">
              <a:lumMod val="8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bg1">
              <a:lumMod val="8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1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image" Target="../media/image5.png"/><Relationship Id="rId1" Type="http://schemas.openxmlformats.org/officeDocument/2006/relationships/tags" Target="../tags/tag112.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tags" Target="../tags/tag12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s>
</file>

<file path=ppt/slides/_rels/slide2.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4" Type="http://schemas.openxmlformats.org/officeDocument/2006/relationships/slideLayout" Target="../slideLayouts/slideLayout7.xml"/><Relationship Id="rId13" Type="http://schemas.openxmlformats.org/officeDocument/2006/relationships/tags" Target="../tags/tag78.xml"/><Relationship Id="rId12" Type="http://schemas.openxmlformats.org/officeDocument/2006/relationships/tags" Target="../tags/tag77.xml"/><Relationship Id="rId11" Type="http://schemas.openxmlformats.org/officeDocument/2006/relationships/tags" Target="../tags/tag76.xml"/><Relationship Id="rId10" Type="http://schemas.openxmlformats.org/officeDocument/2006/relationships/tags" Target="../tags/tag75.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tags" Target="../tags/tag91.xml"/><Relationship Id="rId6" Type="http://schemas.openxmlformats.org/officeDocument/2006/relationships/image" Target="../media/image1.png"/><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tags" Target="../tags/tag101.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4.xml"/><Relationship Id="rId3" Type="http://schemas.openxmlformats.org/officeDocument/2006/relationships/image" Target="../media/image2.png"/><Relationship Id="rId2" Type="http://schemas.openxmlformats.org/officeDocument/2006/relationships/tags" Target="../tags/tag103.xml"/><Relationship Id="rId1" Type="http://schemas.openxmlformats.org/officeDocument/2006/relationships/tags" Target="../tags/tag102.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7.xml"/><Relationship Id="rId3" Type="http://schemas.openxmlformats.org/officeDocument/2006/relationships/image" Target="../media/image3.png"/><Relationship Id="rId2" Type="http://schemas.openxmlformats.org/officeDocument/2006/relationships/tags" Target="../tags/tag106.xml"/><Relationship Id="rId1" Type="http://schemas.openxmlformats.org/officeDocument/2006/relationships/tags" Target="../tags/tag105.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11.xml"/><Relationship Id="rId4" Type="http://schemas.openxmlformats.org/officeDocument/2006/relationships/image" Target="../media/image4.png"/><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en-US" altLang="zh-CN" dirty="0">
                <a:sym typeface="Arial" panose="020B0604020202020204" pitchFamily="34" charset="0"/>
              </a:rPr>
              <a:t>Capstone Project</a:t>
            </a:r>
            <a:endParaRPr lang="en-US" altLang="zh-CN" dirty="0">
              <a:sym typeface="Arial" panose="020B0604020202020204" pitchFamily="34" charset="0"/>
            </a:endParaRPr>
          </a:p>
        </p:txBody>
      </p:sp>
      <p:sp>
        <p:nvSpPr>
          <p:cNvPr id="3" name="文本占位符 2"/>
          <p:cNvSpPr>
            <a:spLocks noGrp="1"/>
          </p:cNvSpPr>
          <p:nvPr>
            <p:ph type="body" sz="quarter" idx="13"/>
            <p:custDataLst>
              <p:tags r:id="rId2"/>
            </p:custDataLst>
          </p:nvPr>
        </p:nvSpPr>
        <p:spPr/>
        <p:txBody>
          <a:bodyPr>
            <a:normAutofit fontScale="97500" lnSpcReduction="10000"/>
          </a:bodyPr>
          <a:lstStyle/>
          <a:p>
            <a:r>
              <a:rPr lang="en-US" altLang="zh-CN" dirty="0">
                <a:sym typeface="Arial" panose="020B0604020202020204" pitchFamily="34" charset="0"/>
              </a:rPr>
              <a:t>The battle of neighborhoods</a:t>
            </a:r>
            <a:endParaRPr lang="en-US" altLang="zh-CN" dirty="0">
              <a:sym typeface="Arial" panose="020B0604020202020204" pitchFamily="34" charset="0"/>
            </a:endParaRPr>
          </a:p>
        </p:txBody>
      </p:sp>
      <p:sp>
        <p:nvSpPr>
          <p:cNvPr id="4" name="文本框 3"/>
          <p:cNvSpPr txBox="1"/>
          <p:nvPr/>
        </p:nvSpPr>
        <p:spPr>
          <a:xfrm>
            <a:off x="4598035" y="4174490"/>
            <a:ext cx="3004820" cy="368300"/>
          </a:xfrm>
          <a:prstGeom prst="rect">
            <a:avLst/>
          </a:prstGeom>
          <a:noFill/>
        </p:spPr>
        <p:txBody>
          <a:bodyPr wrap="square" rtlCol="0">
            <a:spAutoFit/>
          </a:bodyPr>
          <a:p>
            <a:r>
              <a:rPr lang="en-US" altLang="zh-CN">
                <a:solidFill>
                  <a:schemeClr val="bg1"/>
                </a:solidFill>
              </a:rPr>
              <a:t>EVAN XU on July 2, 2020</a:t>
            </a:r>
            <a:endParaRPr lang="en-US" altLang="zh-CN">
              <a:solidFill>
                <a:schemeClr val="bg1"/>
              </a:solidFill>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D69LXP2\Desktop\图片1.png图片1"/>
          <p:cNvPicPr>
            <a:picLocks noChangeAspect="1"/>
          </p:cNvPicPr>
          <p:nvPr>
            <p:custDataLst>
              <p:tags r:id="rId1"/>
            </p:custDataLst>
          </p:nvPr>
        </p:nvPicPr>
        <p:blipFill>
          <a:blip r:embed="rId2"/>
          <a:srcRect/>
          <a:stretch>
            <a:fillRect/>
          </a:stretch>
        </p:blipFill>
        <p:spPr>
          <a:xfrm>
            <a:off x="6103304" y="777241"/>
            <a:ext cx="5475605" cy="5476240"/>
          </a:xfrm>
          <a:prstGeom prst="rect">
            <a:avLst/>
          </a:prstGeom>
        </p:spPr>
      </p:pic>
      <p:sp>
        <p:nvSpPr>
          <p:cNvPr id="17" name="文本框 16"/>
          <p:cNvSpPr txBox="1"/>
          <p:nvPr>
            <p:custDataLst>
              <p:tags r:id="rId3"/>
            </p:custDataLst>
          </p:nvPr>
        </p:nvSpPr>
        <p:spPr>
          <a:xfrm>
            <a:off x="612775" y="2586990"/>
            <a:ext cx="4876800" cy="3666491"/>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30000"/>
              </a:lnSpc>
              <a:spcBef>
                <a:spcPts val="0"/>
              </a:spcBef>
              <a:spcAft>
                <a:spcPts val="1000"/>
              </a:spcAft>
            </a:pPr>
            <a:r>
              <a:rPr lang="en-US" altLang="zh-CN" sz="1600" dirty="0">
                <a:solidFill>
                  <a:schemeClr val="bg1">
                    <a:lumMod val="85000"/>
                  </a:schemeClr>
                </a:solidFill>
                <a:uFillTx/>
                <a:latin typeface="Arial" panose="020B0604020202020204" pitchFamily="34" charset="0"/>
                <a:ea typeface="微软雅黑" panose="020B0503020204020204" pitchFamily="34" charset="-122"/>
                <a:sym typeface="Arial" panose="020B0604020202020204" pitchFamily="34" charset="0"/>
              </a:rPr>
              <a:t>By comparing different possible conbination, we want to find out the best location(neighborhood) for openning a Chinese restaurant</a:t>
            </a:r>
            <a:endParaRPr lang="en-US" altLang="zh-CN" sz="1600" dirty="0">
              <a:solidFill>
                <a:schemeClr val="bg1">
                  <a:lumMod val="85000"/>
                </a:schemeClr>
              </a:solidFill>
              <a:uFillTx/>
              <a:latin typeface="Arial" panose="020B0604020202020204" pitchFamily="34" charset="0"/>
              <a:ea typeface="微软雅黑" panose="020B0503020204020204" pitchFamily="34" charset="-122"/>
              <a:sym typeface="Arial" panose="020B0604020202020204" pitchFamily="34" charset="0"/>
            </a:endParaRPr>
          </a:p>
          <a:p>
            <a:pPr algn="l" fontAlgn="auto">
              <a:lnSpc>
                <a:spcPct val="130000"/>
              </a:lnSpc>
              <a:spcBef>
                <a:spcPts val="0"/>
              </a:spcBef>
              <a:spcAft>
                <a:spcPts val="1000"/>
              </a:spcAft>
            </a:pPr>
            <a:endParaRPr lang="en-US" altLang="zh-CN" sz="1600" dirty="0">
              <a:solidFill>
                <a:schemeClr val="bg1">
                  <a:lumMod val="85000"/>
                </a:schemeClr>
              </a:solidFill>
              <a:uFillTx/>
              <a:latin typeface="Arial" panose="020B0604020202020204" pitchFamily="34" charset="0"/>
              <a:ea typeface="微软雅黑" panose="020B0503020204020204" pitchFamily="34" charset="-122"/>
              <a:sym typeface="Arial" panose="020B0604020202020204" pitchFamily="34" charset="0"/>
            </a:endParaRPr>
          </a:p>
          <a:p>
            <a:pPr algn="l" fontAlgn="auto">
              <a:lnSpc>
                <a:spcPct val="130000"/>
              </a:lnSpc>
              <a:spcBef>
                <a:spcPts val="0"/>
              </a:spcBef>
              <a:spcAft>
                <a:spcPts val="1000"/>
              </a:spcAft>
            </a:pPr>
            <a:endParaRPr lang="en-US" altLang="zh-CN" sz="1600" dirty="0">
              <a:solidFill>
                <a:schemeClr val="bg1">
                  <a:lumMod val="8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18" name="文本框 17"/>
          <p:cNvSpPr txBox="1"/>
          <p:nvPr>
            <p:custDataLst>
              <p:tags r:id="rId4"/>
            </p:custDataLst>
          </p:nvPr>
        </p:nvSpPr>
        <p:spPr>
          <a:xfrm>
            <a:off x="612775" y="777240"/>
            <a:ext cx="4876800" cy="1502409"/>
          </a:xfrm>
          <a:prstGeom prst="rect">
            <a:avLst/>
          </a:prstGeom>
          <a:noFill/>
        </p:spPr>
        <p:txBody>
          <a:bodyPr wrap="square" rtlCol="0" anchor="b" anchorCtr="0">
            <a:normAutofit/>
          </a:bodyPr>
          <a:lstStyle/>
          <a:p>
            <a:pPr algn="l"/>
            <a:r>
              <a:rPr lang="en-US" altLang="zh-CN" sz="3600" b="1" spc="200" dirty="0">
                <a:solidFill>
                  <a:schemeClr val="bg1"/>
                </a:solidFill>
                <a:uFillTx/>
                <a:latin typeface="Arial" panose="020B0604020202020204" pitchFamily="34" charset="0"/>
                <a:ea typeface="微软雅黑" panose="020B0503020204020204" pitchFamily="34" charset="-122"/>
                <a:sym typeface="Arial" panose="020B0604020202020204" pitchFamily="34" charset="0"/>
              </a:rPr>
              <a:t>4.Comparison</a:t>
            </a:r>
            <a:endParaRPr lang="en-US" altLang="zh-CN" sz="3600" b="1" spc="200" dirty="0">
              <a:solidFill>
                <a:schemeClr val="bg1"/>
              </a:solidFill>
              <a:uFillTx/>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descr="微信截图_20200703160054"/>
          <p:cNvPicPr>
            <a:picLocks noChangeAspect="1"/>
          </p:cNvPicPr>
          <p:nvPr/>
        </p:nvPicPr>
        <p:blipFill>
          <a:blip r:embed="rId5"/>
          <a:stretch>
            <a:fillRect/>
          </a:stretch>
        </p:blipFill>
        <p:spPr>
          <a:xfrm>
            <a:off x="5839460" y="407670"/>
            <a:ext cx="5852160" cy="6042660"/>
          </a:xfrm>
          <a:prstGeom prst="rect">
            <a:avLst/>
          </a:prstGeom>
        </p:spPr>
      </p:pic>
      <p:pic>
        <p:nvPicPr>
          <p:cNvPr id="3" name="图片 2" descr="微信截图_20200703160305"/>
          <p:cNvPicPr>
            <a:picLocks noChangeAspect="1"/>
          </p:cNvPicPr>
          <p:nvPr/>
        </p:nvPicPr>
        <p:blipFill>
          <a:blip r:embed="rId6"/>
          <a:stretch>
            <a:fillRect/>
          </a:stretch>
        </p:blipFill>
        <p:spPr>
          <a:xfrm>
            <a:off x="444500" y="3788410"/>
            <a:ext cx="5185410" cy="2248535"/>
          </a:xfrm>
          <a:prstGeom prst="rect">
            <a:avLst/>
          </a:prstGeom>
        </p:spPr>
      </p:pic>
    </p:spTree>
    <p:custDataLst>
      <p:tags r:id="rId7"/>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lIns="90000" tIns="46800" rIns="90000" bIns="46800">
            <a:normAutofit/>
          </a:bodyPr>
          <a:lstStyle/>
          <a:p>
            <a:r>
              <a:rPr lang="en-US" altLang="zh-CN" dirty="0">
                <a:sym typeface="Arial" panose="020B0604020202020204" pitchFamily="34" charset="0"/>
              </a:rPr>
              <a:t>Conclusion</a:t>
            </a:r>
            <a:endParaRPr lang="en-US" altLang="zh-CN" dirty="0">
              <a:sym typeface="Arial" panose="020B0604020202020204" pitchFamily="34" charset="0"/>
            </a:endParaRPr>
          </a:p>
        </p:txBody>
      </p:sp>
      <p:sp>
        <p:nvSpPr>
          <p:cNvPr id="4" name="文本占位符 3"/>
          <p:cNvSpPr>
            <a:spLocks noGrp="1"/>
          </p:cNvSpPr>
          <p:nvPr>
            <p:ph type="body" idx="1"/>
            <p:custDataLst>
              <p:tags r:id="rId2"/>
            </p:custDataLst>
          </p:nvPr>
        </p:nvSpPr>
        <p:spPr/>
        <p:txBody>
          <a:bodyPr/>
          <a:lstStyle/>
          <a:p>
            <a:r>
              <a:rPr lang="en-US" altLang="zh-CN" dirty="0">
                <a:sym typeface="Arial" panose="020B0604020202020204" pitchFamily="34" charset="0"/>
              </a:rPr>
              <a:t>desicion making</a:t>
            </a:r>
            <a:endParaRPr lang="en-US" altLang="zh-CN" dirty="0">
              <a:sym typeface="Arial" panose="020B0604020202020204" pitchFamily="34" charset="0"/>
            </a:endParaRPr>
          </a:p>
        </p:txBody>
      </p:sp>
      <p:grpSp>
        <p:nvGrpSpPr>
          <p:cNvPr id="19" name="组合 18"/>
          <p:cNvGrpSpPr/>
          <p:nvPr>
            <p:custDataLst>
              <p:tags r:id="rId3"/>
            </p:custDataLst>
          </p:nvPr>
        </p:nvGrpSpPr>
        <p:grpSpPr>
          <a:xfrm>
            <a:off x="2114550" y="2516505"/>
            <a:ext cx="1026160" cy="1026160"/>
            <a:chOff x="2870" y="3715"/>
            <a:chExt cx="1616" cy="1616"/>
          </a:xfrm>
        </p:grpSpPr>
        <p:sp>
          <p:nvSpPr>
            <p:cNvPr id="5" name="矩形 4"/>
            <p:cNvSpPr/>
            <p:nvPr>
              <p:custDataLst>
                <p:tags r:id="rId4"/>
              </p:custDataLst>
            </p:nvPr>
          </p:nvSpPr>
          <p:spPr>
            <a:xfrm>
              <a:off x="2870" y="3715"/>
              <a:ext cx="1616" cy="16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9"/>
            <p:cNvSpPr txBox="1"/>
            <p:nvPr>
              <p:custDataLst>
                <p:tags r:id="rId5"/>
              </p:custDataLst>
            </p:nvPr>
          </p:nvSpPr>
          <p:spPr>
            <a:xfrm>
              <a:off x="2870" y="3715"/>
              <a:ext cx="1616" cy="1616"/>
            </a:xfrm>
            <a:prstGeom prst="rect">
              <a:avLst/>
            </a:prstGeom>
            <a:noFill/>
          </p:spPr>
          <p:txBody>
            <a:bodyPr wrap="square" rtlCol="0" anchor="ctr" anchorCtr="0">
              <a:normAutofit/>
            </a:bodyPr>
            <a:lstStyle/>
            <a:p>
              <a:pPr algn="ctr"/>
              <a:r>
                <a:rPr lang="en-US" altLang="zh-CN" sz="4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endParaRPr lang="en-US" altLang="zh-CN" sz="4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grpSp>
      <p:sp>
        <p:nvSpPr>
          <p:cNvPr id="24" name="矩形 23"/>
          <p:cNvSpPr/>
          <p:nvPr>
            <p:custDataLst>
              <p:tags r:id="rId6"/>
            </p:custDataLst>
          </p:nvPr>
        </p:nvSpPr>
        <p:spPr>
          <a:xfrm>
            <a:off x="10075545" y="2516505"/>
            <a:ext cx="17780" cy="2556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custDataLst>
      <p:tags r:id="rId7"/>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custDataLst>
              <p:tags r:id="rId1"/>
            </p:custDataLst>
          </p:nvPr>
        </p:nvSpPr>
        <p:spPr>
          <a:xfrm>
            <a:off x="608400" y="1501200"/>
            <a:ext cx="5176800" cy="4748400"/>
          </a:xfrm>
        </p:spPr>
        <p:txBody>
          <a:bodyPr/>
          <a:lstStyle/>
          <a:p>
            <a:r>
              <a:rPr lang="en-US" altLang="zh-CN" dirty="0"/>
              <a:t>Though downtown Toronto has the highest segmentation with a Chinatown located in the neighborhood, it was all clustered into group 2 .</a:t>
            </a:r>
            <a:endParaRPr lang="en-US" altLang="zh-CN" dirty="0"/>
          </a:p>
          <a:p>
            <a:endParaRPr lang="en-US" altLang="zh-CN" dirty="0"/>
          </a:p>
          <a:p>
            <a:endParaRPr lang="en-US" altLang="zh-CN" dirty="0"/>
          </a:p>
          <a:p>
            <a:endParaRPr lang="en-US" altLang="zh-CN" dirty="0"/>
          </a:p>
          <a:p>
            <a:r>
              <a:rPr lang="en-US" altLang="zh-CN" dirty="0"/>
              <a:t>While North York was segmented the second best borough, some neighborhoods were clustered into group 4 which is the validated group.</a:t>
            </a:r>
            <a:endParaRPr lang="en-US" altLang="zh-CN" dirty="0"/>
          </a:p>
        </p:txBody>
      </p:sp>
      <p:sp>
        <p:nvSpPr>
          <p:cNvPr id="4" name="内容占位符 3"/>
          <p:cNvSpPr>
            <a:spLocks noGrp="1"/>
          </p:cNvSpPr>
          <p:nvPr>
            <p:ph sz="half" idx="2"/>
            <p:custDataLst>
              <p:tags r:id="rId2"/>
            </p:custDataLst>
          </p:nvPr>
        </p:nvSpPr>
        <p:spPr/>
        <p:txBody>
          <a:bodyPr/>
          <a:lstStyle/>
          <a:p>
            <a:r>
              <a:rPr lang="en-US" altLang="zh-CN" dirty="0"/>
              <a:t>Additionally, one particular neighborhood showed twice in the last shrinkage which is Don Mills. </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Since then, the conclusion is that the best neighborhood for openning a Chinese restaurant will be Don Mills.</a:t>
            </a:r>
            <a:endParaRPr lang="en-US" altLang="zh-CN" dirty="0"/>
          </a:p>
        </p:txBody>
      </p:sp>
      <p:sp>
        <p:nvSpPr>
          <p:cNvPr id="5" name="标题 4"/>
          <p:cNvSpPr>
            <a:spLocks noGrp="1"/>
          </p:cNvSpPr>
          <p:nvPr>
            <p:ph type="title"/>
            <p:custDataLst>
              <p:tags r:id="rId3"/>
            </p:custDataLst>
          </p:nvPr>
        </p:nvSpPr>
        <p:spPr/>
        <p:txBody>
          <a:bodyPr/>
          <a:lstStyle/>
          <a:p>
            <a:r>
              <a:rPr lang="en-US" altLang="zh-CN"/>
              <a:t>Conclusion</a:t>
            </a:r>
            <a:endParaRPr lang="en-US" altLang="zh-CN"/>
          </a:p>
        </p:txBody>
      </p:sp>
      <p:cxnSp>
        <p:nvCxnSpPr>
          <p:cNvPr id="7" name="直接连接符 6"/>
          <p:cNvCxnSpPr/>
          <p:nvPr>
            <p:custDataLst>
              <p:tags r:id="rId4"/>
            </p:custDataLst>
          </p:nvPr>
        </p:nvCxnSpPr>
        <p:spPr>
          <a:xfrm>
            <a:off x="6098400" y="1501200"/>
            <a:ext cx="0" cy="474840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pic>
        <p:nvPicPr>
          <p:cNvPr id="2" name="图片 1" descr="微信截图_20200703160752"/>
          <p:cNvPicPr>
            <a:picLocks noChangeAspect="1"/>
          </p:cNvPicPr>
          <p:nvPr/>
        </p:nvPicPr>
        <p:blipFill>
          <a:blip r:embed="rId5"/>
          <a:stretch>
            <a:fillRect/>
          </a:stretch>
        </p:blipFill>
        <p:spPr>
          <a:xfrm>
            <a:off x="608330" y="3257550"/>
            <a:ext cx="5297170" cy="342900"/>
          </a:xfrm>
          <a:prstGeom prst="rect">
            <a:avLst/>
          </a:prstGeom>
        </p:spPr>
      </p:pic>
      <p:pic>
        <p:nvPicPr>
          <p:cNvPr id="6" name="图片 5" descr="微信截图_20200703161330"/>
          <p:cNvPicPr>
            <a:picLocks noChangeAspect="1"/>
          </p:cNvPicPr>
          <p:nvPr/>
        </p:nvPicPr>
        <p:blipFill>
          <a:blip r:embed="rId6"/>
          <a:stretch>
            <a:fillRect/>
          </a:stretch>
        </p:blipFill>
        <p:spPr>
          <a:xfrm>
            <a:off x="6999605" y="3026410"/>
            <a:ext cx="4000500" cy="1089660"/>
          </a:xfrm>
          <a:prstGeom prst="rect">
            <a:avLst/>
          </a:prstGeom>
        </p:spPr>
      </p:pic>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612775" y="1983105"/>
            <a:ext cx="3044825" cy="1322070"/>
          </a:xfrm>
          <a:prstGeom prst="rect">
            <a:avLst/>
          </a:prstGeom>
          <a:noFill/>
        </p:spPr>
        <p:txBody>
          <a:bodyPr wrap="square" rtlCol="0">
            <a:normAutofit/>
          </a:bodyPr>
          <a:lstStyle/>
          <a:p>
            <a:r>
              <a:rPr lang="en-US" altLang="zh-CN" sz="8000" b="1"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endParaRPr lang="en-US" altLang="zh-CN" sz="8000" b="1"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 name="文本框 19"/>
          <p:cNvSpPr txBox="1"/>
          <p:nvPr>
            <p:custDataLst>
              <p:tags r:id="rId2"/>
            </p:custDataLst>
          </p:nvPr>
        </p:nvSpPr>
        <p:spPr>
          <a:xfrm>
            <a:off x="612775" y="3312725"/>
            <a:ext cx="3044825" cy="398780"/>
          </a:xfrm>
          <a:prstGeom prst="rect">
            <a:avLst/>
          </a:prstGeom>
          <a:noFill/>
        </p:spPr>
        <p:txBody>
          <a:bodyPr wrap="square" rtlCol="0">
            <a:normAutofit/>
          </a:bodyPr>
          <a:lstStyle/>
          <a:p>
            <a:pPr algn="l"/>
            <a:r>
              <a:rPr lang="en-US" altLang="zh-CN"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Description</a:t>
            </a:r>
            <a:endParaRPr lang="en-US" altLang="zh-CN"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文本框 20"/>
          <p:cNvSpPr txBox="1"/>
          <p:nvPr>
            <p:custDataLst>
              <p:tags r:id="rId3"/>
            </p:custDataLst>
          </p:nvPr>
        </p:nvSpPr>
        <p:spPr>
          <a:xfrm>
            <a:off x="612775" y="3711505"/>
            <a:ext cx="3044825" cy="2576711"/>
          </a:xfrm>
          <a:prstGeom prst="rect">
            <a:avLst/>
          </a:prstGeom>
          <a:noFill/>
        </p:spPr>
        <p:txBody>
          <a:bodyPr wrap="square" rtlCol="0">
            <a:normAutofit/>
          </a:bodyPr>
          <a:lstStyle/>
          <a:p>
            <a:pPr fontAlgn="auto">
              <a:lnSpc>
                <a:spcPct val="130000"/>
              </a:lnSpc>
              <a:spcAft>
                <a:spcPts val="0"/>
              </a:spcAft>
            </a:pPr>
            <a:r>
              <a:rPr lang="en-US" altLang="zh-CN" sz="1600" dirty="0">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rPr>
              <a:t>Including problem description, audience identification and some basic introduction of the methodology.</a:t>
            </a:r>
            <a:endParaRPr lang="en-US" altLang="zh-CN" sz="1600" dirty="0">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文本框 23"/>
          <p:cNvSpPr txBox="1"/>
          <p:nvPr>
            <p:custDataLst>
              <p:tags r:id="rId4"/>
            </p:custDataLst>
          </p:nvPr>
        </p:nvSpPr>
        <p:spPr>
          <a:xfrm>
            <a:off x="8534400" y="1983105"/>
            <a:ext cx="3044825" cy="1322070"/>
          </a:xfrm>
          <a:prstGeom prst="rect">
            <a:avLst/>
          </a:prstGeom>
          <a:noFill/>
        </p:spPr>
        <p:txBody>
          <a:bodyPr wrap="square" rtlCol="0">
            <a:normAutofit/>
          </a:bodyPr>
          <a:lstStyle/>
          <a:p>
            <a:r>
              <a:rPr lang="en-US" altLang="zh-CN" sz="8000" b="1"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endParaRPr lang="en-US" altLang="zh-CN" sz="8000" b="1"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5" name="文本框 24"/>
          <p:cNvSpPr txBox="1"/>
          <p:nvPr>
            <p:custDataLst>
              <p:tags r:id="rId5"/>
            </p:custDataLst>
          </p:nvPr>
        </p:nvSpPr>
        <p:spPr>
          <a:xfrm>
            <a:off x="8534400" y="3312725"/>
            <a:ext cx="3044825" cy="398780"/>
          </a:xfrm>
          <a:prstGeom prst="rect">
            <a:avLst/>
          </a:prstGeom>
          <a:noFill/>
        </p:spPr>
        <p:txBody>
          <a:bodyPr wrap="square" rtlCol="0">
            <a:normAutofit/>
          </a:bodyPr>
          <a:lstStyle/>
          <a:p>
            <a:pPr algn="l"/>
            <a:r>
              <a:rPr lang="en-US" altLang="zh-CN" sz="2000" b="1">
                <a:solidFill>
                  <a:schemeClr val="bg1"/>
                </a:solidFill>
                <a:latin typeface="Arial" panose="020B0604020202020204" pitchFamily="34" charset="0"/>
                <a:ea typeface="微软雅黑" panose="020B0503020204020204" pitchFamily="34" charset="-122"/>
                <a:sym typeface="Arial" panose="020B0604020202020204" pitchFamily="34" charset="0"/>
              </a:rPr>
              <a:t>Conclusion</a:t>
            </a:r>
            <a:endParaRPr lang="en-US" altLang="zh-CN" sz="20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25"/>
          <p:cNvSpPr txBox="1"/>
          <p:nvPr>
            <p:custDataLst>
              <p:tags r:id="rId6"/>
            </p:custDataLst>
          </p:nvPr>
        </p:nvSpPr>
        <p:spPr>
          <a:xfrm>
            <a:off x="8534400" y="3711505"/>
            <a:ext cx="3044825" cy="2576711"/>
          </a:xfrm>
          <a:prstGeom prst="rect">
            <a:avLst/>
          </a:prstGeom>
          <a:noFill/>
        </p:spPr>
        <p:txBody>
          <a:bodyPr wrap="square" rtlCol="0">
            <a:normAutofit/>
          </a:bodyPr>
          <a:lstStyle/>
          <a:p>
            <a:pPr fontAlgn="auto">
              <a:lnSpc>
                <a:spcPct val="130000"/>
              </a:lnSpc>
              <a:spcAft>
                <a:spcPts val="0"/>
              </a:spcAft>
            </a:pPr>
            <a:r>
              <a:rPr lang="en-US" altLang="zh-CN" sz="1600" dirty="0">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rPr>
              <a:t>desicion making</a:t>
            </a:r>
            <a:endParaRPr lang="en-US" altLang="zh-CN" sz="1600" dirty="0">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文本框 28"/>
          <p:cNvSpPr txBox="1"/>
          <p:nvPr>
            <p:custDataLst>
              <p:tags r:id="rId7"/>
            </p:custDataLst>
          </p:nvPr>
        </p:nvSpPr>
        <p:spPr>
          <a:xfrm>
            <a:off x="4573270" y="1983105"/>
            <a:ext cx="3044825" cy="1322070"/>
          </a:xfrm>
          <a:prstGeom prst="rect">
            <a:avLst/>
          </a:prstGeom>
          <a:noFill/>
        </p:spPr>
        <p:txBody>
          <a:bodyPr wrap="square" rtlCol="0">
            <a:normAutofit/>
          </a:bodyPr>
          <a:lstStyle/>
          <a:p>
            <a:r>
              <a:rPr lang="en-US" altLang="zh-CN" sz="8000" b="1"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endParaRPr lang="en-US" altLang="zh-CN" sz="8000" b="1"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0" name="文本框 29"/>
          <p:cNvSpPr txBox="1"/>
          <p:nvPr>
            <p:custDataLst>
              <p:tags r:id="rId8"/>
            </p:custDataLst>
          </p:nvPr>
        </p:nvSpPr>
        <p:spPr>
          <a:xfrm>
            <a:off x="4573270" y="3312725"/>
            <a:ext cx="3044825" cy="398780"/>
          </a:xfrm>
          <a:prstGeom prst="rect">
            <a:avLst/>
          </a:prstGeom>
          <a:noFill/>
        </p:spPr>
        <p:txBody>
          <a:bodyPr wrap="square" rtlCol="0">
            <a:normAutofit/>
          </a:bodyPr>
          <a:lstStyle/>
          <a:p>
            <a:pPr algn="l"/>
            <a:r>
              <a:rPr lang="en-US" altLang="zh-CN"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Data analysis</a:t>
            </a:r>
            <a:endParaRPr lang="en-US" altLang="zh-CN"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文本框 30"/>
          <p:cNvSpPr txBox="1"/>
          <p:nvPr>
            <p:custDataLst>
              <p:tags r:id="rId9"/>
            </p:custDataLst>
          </p:nvPr>
        </p:nvSpPr>
        <p:spPr>
          <a:xfrm>
            <a:off x="4571365" y="3711505"/>
            <a:ext cx="3044825" cy="2576711"/>
          </a:xfrm>
          <a:prstGeom prst="rect">
            <a:avLst/>
          </a:prstGeom>
          <a:noFill/>
        </p:spPr>
        <p:txBody>
          <a:bodyPr wrap="square" rtlCol="0">
            <a:normAutofit/>
          </a:bodyPr>
          <a:lstStyle/>
          <a:p>
            <a:pPr fontAlgn="auto">
              <a:lnSpc>
                <a:spcPct val="130000"/>
              </a:lnSpc>
              <a:spcAft>
                <a:spcPts val="0"/>
              </a:spcAft>
            </a:pPr>
            <a:r>
              <a:rPr lang="en-US" altLang="zh-CN" sz="1600" dirty="0">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rPr>
              <a:t>data acquisition, data wrangling, dataframe </a:t>
            </a:r>
            <a:r>
              <a:rPr lang="en-US" altLang="zh-CN" sz="1600" dirty="0">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rPr>
              <a:t>construction</a:t>
            </a:r>
            <a:r>
              <a:rPr lang="en-US" altLang="zh-CN" sz="1600" dirty="0">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rPr>
              <a:t>, data analysis </a:t>
            </a:r>
            <a:endParaRPr lang="en-US" altLang="zh-CN" sz="1600" dirty="0">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4" name="直接连接符 13"/>
          <p:cNvCxnSpPr/>
          <p:nvPr>
            <p:custDataLst>
              <p:tags r:id="rId10"/>
            </p:custDataLst>
          </p:nvPr>
        </p:nvCxnSpPr>
        <p:spPr>
          <a:xfrm flipV="1">
            <a:off x="4115435" y="2313940"/>
            <a:ext cx="0" cy="398907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custDataLst>
              <p:tags r:id="rId11"/>
            </p:custDataLst>
          </p:nvPr>
        </p:nvCxnSpPr>
        <p:spPr>
          <a:xfrm flipV="1">
            <a:off x="8076565" y="2313940"/>
            <a:ext cx="0" cy="398907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12"/>
            </p:custDataLst>
          </p:nvPr>
        </p:nvSpPr>
        <p:spPr>
          <a:xfrm>
            <a:off x="608400" y="608400"/>
            <a:ext cx="10970823" cy="706755"/>
          </a:xfrm>
          <a:prstGeom prst="rect">
            <a:avLst/>
          </a:prstGeom>
        </p:spPr>
        <p:txBody>
          <a:bodyPr vert="horz"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j-cs"/>
                <a:sym typeface="+mn-ea"/>
              </a:defRPr>
            </a:lvl1pPr>
          </a:lstStyle>
          <a:p>
            <a:r>
              <a:rPr lang="zh-CN" altLang="en-US">
                <a:solidFill>
                  <a:schemeClr val="bg1"/>
                </a:solidFill>
                <a:uFillTx/>
                <a:latin typeface="Arial" panose="020B0604020202020204" pitchFamily="34" charset="0"/>
                <a:sym typeface="Arial" panose="020B0604020202020204" pitchFamily="34" charset="0"/>
              </a:rPr>
              <a:t>单击此处添加标题</a:t>
            </a:r>
            <a:endParaRPr lang="zh-CN" altLang="en-US">
              <a:solidFill>
                <a:schemeClr val="bg1"/>
              </a:solidFill>
              <a:uFillTx/>
              <a:latin typeface="Arial" panose="020B0604020202020204" pitchFamily="34" charset="0"/>
              <a:sym typeface="Arial" panose="020B0604020202020204" pitchFamily="34" charset="0"/>
            </a:endParaRPr>
          </a:p>
        </p:txBody>
      </p:sp>
    </p:spTree>
    <p:custDataLst>
      <p:tags r:id="rId1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lIns="90000" tIns="46800" rIns="90000" bIns="46800">
            <a:normAutofit/>
          </a:bodyPr>
          <a:lstStyle/>
          <a:p>
            <a:r>
              <a:rPr lang="en-US" altLang="zh-CN" dirty="0">
                <a:sym typeface="Arial" panose="020B0604020202020204" pitchFamily="34" charset="0"/>
              </a:rPr>
              <a:t>Description</a:t>
            </a:r>
            <a:endParaRPr lang="en-US" altLang="zh-CN" dirty="0">
              <a:sym typeface="Arial" panose="020B0604020202020204" pitchFamily="34" charset="0"/>
            </a:endParaRPr>
          </a:p>
        </p:txBody>
      </p:sp>
      <p:sp>
        <p:nvSpPr>
          <p:cNvPr id="4" name="文本占位符 3"/>
          <p:cNvSpPr>
            <a:spLocks noGrp="1"/>
          </p:cNvSpPr>
          <p:nvPr>
            <p:ph type="body" idx="1"/>
            <p:custDataLst>
              <p:tags r:id="rId2"/>
            </p:custDataLst>
          </p:nvPr>
        </p:nvSpPr>
        <p:spPr/>
        <p:txBody>
          <a:bodyPr>
            <a:normAutofit lnSpcReduction="20000"/>
          </a:bodyPr>
          <a:lstStyle/>
          <a:p>
            <a:r>
              <a:rPr lang="en-US" altLang="zh-CN" dirty="0">
                <a:sym typeface="Arial" panose="020B0604020202020204" pitchFamily="34" charset="0"/>
              </a:rPr>
              <a:t>Including problem description, audience identification and some basic introduction of the methodology.</a:t>
            </a:r>
            <a:endParaRPr lang="en-US" altLang="zh-CN" dirty="0">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a:p>
            <a:endParaRPr lang="zh-CN" altLang="en-US" dirty="0">
              <a:sym typeface="Arial" panose="020B0604020202020204" pitchFamily="34" charset="0"/>
            </a:endParaRPr>
          </a:p>
        </p:txBody>
      </p:sp>
      <p:grpSp>
        <p:nvGrpSpPr>
          <p:cNvPr id="19" name="组合 18"/>
          <p:cNvGrpSpPr/>
          <p:nvPr>
            <p:custDataLst>
              <p:tags r:id="rId3"/>
            </p:custDataLst>
          </p:nvPr>
        </p:nvGrpSpPr>
        <p:grpSpPr>
          <a:xfrm>
            <a:off x="2114550" y="2516505"/>
            <a:ext cx="1026160" cy="1026160"/>
            <a:chOff x="2870" y="3715"/>
            <a:chExt cx="1616" cy="1616"/>
          </a:xfrm>
        </p:grpSpPr>
        <p:sp>
          <p:nvSpPr>
            <p:cNvPr id="5" name="矩形 4"/>
            <p:cNvSpPr/>
            <p:nvPr>
              <p:custDataLst>
                <p:tags r:id="rId4"/>
              </p:custDataLst>
            </p:nvPr>
          </p:nvSpPr>
          <p:spPr>
            <a:xfrm>
              <a:off x="2870" y="3715"/>
              <a:ext cx="1616" cy="16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9"/>
            <p:cNvSpPr txBox="1"/>
            <p:nvPr>
              <p:custDataLst>
                <p:tags r:id="rId5"/>
              </p:custDataLst>
            </p:nvPr>
          </p:nvSpPr>
          <p:spPr>
            <a:xfrm>
              <a:off x="2870" y="3715"/>
              <a:ext cx="1616" cy="1616"/>
            </a:xfrm>
            <a:prstGeom prst="rect">
              <a:avLst/>
            </a:prstGeom>
            <a:noFill/>
          </p:spPr>
          <p:txBody>
            <a:bodyPr wrap="square" rtlCol="0" anchor="ctr" anchorCtr="0">
              <a:normAutofit/>
            </a:bodyPr>
            <a:lstStyle/>
            <a:p>
              <a:pPr algn="ctr"/>
              <a:r>
                <a:rPr lang="en-US" altLang="zh-CN" sz="4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endParaRPr lang="en-US" altLang="zh-CN" sz="4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grpSp>
      <p:sp>
        <p:nvSpPr>
          <p:cNvPr id="24" name="矩形 23"/>
          <p:cNvSpPr/>
          <p:nvPr>
            <p:custDataLst>
              <p:tags r:id="rId6"/>
            </p:custDataLst>
          </p:nvPr>
        </p:nvSpPr>
        <p:spPr>
          <a:xfrm>
            <a:off x="10075545" y="2516505"/>
            <a:ext cx="17780" cy="2556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custDataLst>
      <p:tags r:id="rId7"/>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custDataLst>
              <p:tags r:id="rId1"/>
            </p:custDataLst>
          </p:nvPr>
        </p:nvSpPr>
        <p:spPr>
          <a:xfrm>
            <a:off x="608400" y="1501200"/>
            <a:ext cx="5176800" cy="4748400"/>
          </a:xfrm>
        </p:spPr>
        <p:txBody>
          <a:bodyPr/>
          <a:lstStyle/>
          <a:p>
            <a:r>
              <a:rPr lang="zh-CN" altLang="en-US" sz="2000" dirty="0"/>
              <a:t>The foursquare location data shows the distribution of groceries stores, cafes, retaurants in every venues of every neighborhood in Toronto. The whole idea of this project is to find the best location(particular venue in particular neighborhood) for openning a Chinese restaurant, using the foursquare location data to compare different neighborhoods</a:t>
            </a:r>
            <a:endParaRPr lang="zh-CN" altLang="en-US" sz="2000" dirty="0"/>
          </a:p>
        </p:txBody>
      </p:sp>
      <p:sp>
        <p:nvSpPr>
          <p:cNvPr id="4" name="内容占位符 3"/>
          <p:cNvSpPr>
            <a:spLocks noGrp="1"/>
          </p:cNvSpPr>
          <p:nvPr>
            <p:ph sz="half" idx="2"/>
            <p:custDataLst>
              <p:tags r:id="rId2"/>
            </p:custDataLst>
          </p:nvPr>
        </p:nvSpPr>
        <p:spPr/>
        <p:txBody>
          <a:bodyPr/>
          <a:lstStyle/>
          <a:p>
            <a:r>
              <a:rPr lang="en-US" altLang="zh-CN" dirty="0"/>
              <a:t>Foursquare map of Toronto</a:t>
            </a:r>
            <a:endParaRPr lang="en-US" altLang="zh-CN" dirty="0"/>
          </a:p>
        </p:txBody>
      </p:sp>
      <p:sp>
        <p:nvSpPr>
          <p:cNvPr id="5" name="标题 4"/>
          <p:cNvSpPr>
            <a:spLocks noGrp="1"/>
          </p:cNvSpPr>
          <p:nvPr>
            <p:ph type="title"/>
            <p:custDataLst>
              <p:tags r:id="rId3"/>
            </p:custDataLst>
          </p:nvPr>
        </p:nvSpPr>
        <p:spPr/>
        <p:txBody>
          <a:bodyPr/>
          <a:lstStyle/>
          <a:p>
            <a:r>
              <a:rPr lang="en-US" altLang="zh-CN"/>
              <a:t>Description</a:t>
            </a:r>
            <a:endParaRPr lang="en-US" altLang="zh-CN"/>
          </a:p>
        </p:txBody>
      </p:sp>
      <p:cxnSp>
        <p:nvCxnSpPr>
          <p:cNvPr id="7" name="直接连接符 6"/>
          <p:cNvCxnSpPr/>
          <p:nvPr>
            <p:custDataLst>
              <p:tags r:id="rId4"/>
            </p:custDataLst>
          </p:nvPr>
        </p:nvCxnSpPr>
        <p:spPr>
          <a:xfrm>
            <a:off x="6098400" y="1501200"/>
            <a:ext cx="0" cy="474840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pic>
        <p:nvPicPr>
          <p:cNvPr id="2" name="图片 1" descr="微信截图_20200703121909"/>
          <p:cNvPicPr>
            <a:picLocks noChangeAspect="1"/>
          </p:cNvPicPr>
          <p:nvPr>
            <p:custDataLst>
              <p:tags r:id="rId5"/>
            </p:custDataLst>
          </p:nvPr>
        </p:nvPicPr>
        <p:blipFill>
          <a:blip r:embed="rId6"/>
          <a:stretch>
            <a:fillRect/>
          </a:stretch>
        </p:blipFill>
        <p:spPr>
          <a:xfrm>
            <a:off x="6411595" y="2095500"/>
            <a:ext cx="5316855" cy="3337560"/>
          </a:xfrm>
          <a:prstGeom prst="rect">
            <a:avLst/>
          </a:prstGeom>
        </p:spPr>
      </p:pic>
    </p:spTree>
    <p:custDataLst>
      <p:tags r:id="rId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dirty="0">
                <a:sym typeface="Arial" panose="020B0604020202020204" pitchFamily="34" charset="0"/>
              </a:rPr>
              <a:t>Methodology</a:t>
            </a:r>
            <a:br>
              <a:rPr lang="en-US" altLang="zh-CN" dirty="0">
                <a:sym typeface="Arial" panose="020B0604020202020204" pitchFamily="34" charset="0"/>
              </a:rPr>
            </a:br>
            <a:endParaRPr lang="zh-CN" altLang="zh-CN"/>
          </a:p>
        </p:txBody>
      </p:sp>
      <p:sp>
        <p:nvSpPr>
          <p:cNvPr id="3" name="副标题 2"/>
          <p:cNvSpPr>
            <a:spLocks noGrp="1"/>
          </p:cNvSpPr>
          <p:nvPr>
            <p:ph type="subTitle" idx="1"/>
            <p:custDataLst>
              <p:tags r:id="rId2"/>
            </p:custDataLst>
          </p:nvPr>
        </p:nvSpPr>
        <p:spPr>
          <a:xfrm>
            <a:off x="1198880" y="2852420"/>
            <a:ext cx="9799320" cy="3383915"/>
          </a:xfrm>
        </p:spPr>
        <p:txBody>
          <a:bodyPr/>
          <a:p>
            <a:pPr algn="l"/>
            <a:r>
              <a:rPr lang="zh-CN" altLang="en-US">
                <a:latin typeface="宋体" panose="02010600030101010101" pitchFamily="2" charset="-122"/>
                <a:ea typeface="宋体" panose="02010600030101010101" pitchFamily="2" charset="-122"/>
              </a:rPr>
              <a:t>·</a:t>
            </a:r>
            <a:r>
              <a:rPr lang="zh-CN" altLang="en-US"/>
              <a:t>First get the geodata of Toronto. </a:t>
            </a:r>
            <a:endParaRPr lang="zh-CN" altLang="en-US"/>
          </a:p>
          <a:p>
            <a:pPr algn="l"/>
            <a:r>
              <a:rPr lang="zh-CN" altLang="en-US">
                <a:latin typeface="宋体" panose="02010600030101010101" pitchFamily="2" charset="-122"/>
                <a:ea typeface="宋体" panose="02010600030101010101" pitchFamily="2" charset="-122"/>
              </a:rPr>
              <a:t>·</a:t>
            </a:r>
            <a:r>
              <a:rPr lang="zh-CN" altLang="en-US"/>
              <a:t>Segment different neighborhoods by their popularity and                   cluster using k-means clustering(k=5 should be enough for this project). </a:t>
            </a:r>
            <a:endParaRPr lang="zh-CN" altLang="en-US"/>
          </a:p>
          <a:p>
            <a:pPr algn="l"/>
            <a:r>
              <a:rPr lang="zh-CN" altLang="en-US">
                <a:latin typeface="宋体" panose="02010600030101010101" pitchFamily="2" charset="-122"/>
                <a:ea typeface="宋体" panose="02010600030101010101" pitchFamily="2" charset="-122"/>
              </a:rPr>
              <a:t>·</a:t>
            </a:r>
            <a:r>
              <a:rPr lang="zh-CN" altLang="en-US"/>
              <a:t>Find the cluster with largest number of restaurants, in which determine the neighborhood with highest segmentation</a:t>
            </a:r>
            <a:endParaRPr lang="zh-CN" altLang="en-US"/>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lIns="90000" tIns="46800" rIns="90000" bIns="46800">
            <a:normAutofit/>
          </a:bodyPr>
          <a:lstStyle/>
          <a:p>
            <a:r>
              <a:rPr lang="en-US" altLang="zh-CN" dirty="0">
                <a:sym typeface="Arial" panose="020B0604020202020204" pitchFamily="34" charset="0"/>
              </a:rPr>
              <a:t>Data analysis</a:t>
            </a:r>
            <a:endParaRPr lang="en-US" altLang="zh-CN" dirty="0">
              <a:sym typeface="Arial" panose="020B0604020202020204" pitchFamily="34" charset="0"/>
            </a:endParaRPr>
          </a:p>
        </p:txBody>
      </p:sp>
      <p:sp>
        <p:nvSpPr>
          <p:cNvPr id="4" name="文本占位符 3"/>
          <p:cNvSpPr>
            <a:spLocks noGrp="1"/>
          </p:cNvSpPr>
          <p:nvPr>
            <p:ph type="body" idx="1"/>
            <p:custDataLst>
              <p:tags r:id="rId2"/>
            </p:custDataLst>
          </p:nvPr>
        </p:nvSpPr>
        <p:spPr/>
        <p:txBody>
          <a:bodyPr>
            <a:normAutofit lnSpcReduction="20000"/>
          </a:bodyPr>
          <a:lstStyle/>
          <a:p>
            <a:r>
              <a:rPr lang="en-US" altLang="zh-CN" dirty="0">
                <a:sym typeface="Arial" panose="020B0604020202020204" pitchFamily="34" charset="0"/>
              </a:rPr>
              <a:t>data acquisition, data wrangling, dataframe construction, data analysis </a:t>
            </a:r>
            <a:endParaRPr lang="en-US" altLang="zh-CN" dirty="0">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a:p>
            <a:endParaRPr lang="zh-CN" altLang="en-US" dirty="0">
              <a:sym typeface="Arial" panose="020B0604020202020204" pitchFamily="34" charset="0"/>
            </a:endParaRPr>
          </a:p>
        </p:txBody>
      </p:sp>
      <p:grpSp>
        <p:nvGrpSpPr>
          <p:cNvPr id="19" name="组合 18"/>
          <p:cNvGrpSpPr/>
          <p:nvPr>
            <p:custDataLst>
              <p:tags r:id="rId3"/>
            </p:custDataLst>
          </p:nvPr>
        </p:nvGrpSpPr>
        <p:grpSpPr>
          <a:xfrm>
            <a:off x="2114550" y="2516505"/>
            <a:ext cx="1026160" cy="1026160"/>
            <a:chOff x="2870" y="3715"/>
            <a:chExt cx="1616" cy="1616"/>
          </a:xfrm>
        </p:grpSpPr>
        <p:sp>
          <p:nvSpPr>
            <p:cNvPr id="5" name="矩形 4"/>
            <p:cNvSpPr/>
            <p:nvPr>
              <p:custDataLst>
                <p:tags r:id="rId4"/>
              </p:custDataLst>
            </p:nvPr>
          </p:nvSpPr>
          <p:spPr>
            <a:xfrm>
              <a:off x="2870" y="3715"/>
              <a:ext cx="1616" cy="16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9"/>
            <p:cNvSpPr txBox="1"/>
            <p:nvPr>
              <p:custDataLst>
                <p:tags r:id="rId5"/>
              </p:custDataLst>
            </p:nvPr>
          </p:nvSpPr>
          <p:spPr>
            <a:xfrm>
              <a:off x="2870" y="3715"/>
              <a:ext cx="1616" cy="1616"/>
            </a:xfrm>
            <a:prstGeom prst="rect">
              <a:avLst/>
            </a:prstGeom>
            <a:noFill/>
          </p:spPr>
          <p:txBody>
            <a:bodyPr wrap="square" rtlCol="0" anchor="ctr" anchorCtr="0">
              <a:normAutofit/>
            </a:bodyPr>
            <a:lstStyle/>
            <a:p>
              <a:pPr algn="ctr"/>
              <a:r>
                <a:rPr lang="en-US" altLang="zh-CN" sz="4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endParaRPr lang="en-US" altLang="zh-CN" sz="4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grpSp>
      <p:sp>
        <p:nvSpPr>
          <p:cNvPr id="24" name="矩形 23"/>
          <p:cNvSpPr/>
          <p:nvPr>
            <p:custDataLst>
              <p:tags r:id="rId6"/>
            </p:custDataLst>
          </p:nvPr>
        </p:nvSpPr>
        <p:spPr>
          <a:xfrm>
            <a:off x="10075545" y="2516505"/>
            <a:ext cx="17780" cy="2556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612775" y="2586990"/>
            <a:ext cx="4876800" cy="3666491"/>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30000"/>
              </a:lnSpc>
              <a:spcBef>
                <a:spcPts val="0"/>
              </a:spcBef>
              <a:spcAft>
                <a:spcPts val="1000"/>
              </a:spcAft>
            </a:pPr>
            <a:endParaRPr lang="en-US" altLang="zh-CN" sz="1600" dirty="0">
              <a:solidFill>
                <a:schemeClr val="bg1">
                  <a:lumMod val="85000"/>
                </a:schemeClr>
              </a:solidFill>
              <a:uFillTx/>
              <a:latin typeface="Arial" panose="020B0604020202020204" pitchFamily="34" charset="0"/>
              <a:ea typeface="微软雅黑" panose="020B0503020204020204" pitchFamily="34" charset="-122"/>
              <a:sym typeface="Arial" panose="020B0604020202020204" pitchFamily="34" charset="0"/>
            </a:endParaRPr>
          </a:p>
          <a:p>
            <a:pPr algn="l" fontAlgn="auto">
              <a:lnSpc>
                <a:spcPct val="130000"/>
              </a:lnSpc>
              <a:spcBef>
                <a:spcPts val="0"/>
              </a:spcBef>
              <a:spcAft>
                <a:spcPts val="1000"/>
              </a:spcAft>
            </a:pPr>
            <a:endParaRPr lang="en-US" altLang="zh-CN" sz="1600" dirty="0">
              <a:solidFill>
                <a:schemeClr val="bg1">
                  <a:lumMod val="85000"/>
                </a:schemeClr>
              </a:solidFill>
              <a:uFillTx/>
              <a:latin typeface="Arial" panose="020B0604020202020204" pitchFamily="34" charset="0"/>
              <a:ea typeface="微软雅黑" panose="020B0503020204020204" pitchFamily="34" charset="-122"/>
              <a:sym typeface="Arial" panose="020B0604020202020204" pitchFamily="34" charset="0"/>
            </a:endParaRPr>
          </a:p>
          <a:p>
            <a:pPr algn="l" fontAlgn="auto">
              <a:lnSpc>
                <a:spcPct val="130000"/>
              </a:lnSpc>
              <a:spcBef>
                <a:spcPts val="0"/>
              </a:spcBef>
              <a:spcAft>
                <a:spcPts val="1000"/>
              </a:spcAft>
            </a:pPr>
            <a:r>
              <a:rPr lang="en-US" altLang="zh-CN" sz="1600" dirty="0">
                <a:solidFill>
                  <a:schemeClr val="bg1">
                    <a:lumMod val="85000"/>
                  </a:schemeClr>
                </a:solidFill>
                <a:uFillTx/>
                <a:latin typeface="Arial" panose="020B0604020202020204" pitchFamily="34" charset="0"/>
                <a:ea typeface="微软雅黑" panose="020B0503020204020204" pitchFamily="34" charset="-122"/>
                <a:sym typeface="Arial" panose="020B0604020202020204" pitchFamily="34" charset="0"/>
              </a:rPr>
              <a:t>Obtain location data of Toronto with details including postal code, borough, latitude and longitude.</a:t>
            </a:r>
            <a:endParaRPr lang="en-US" altLang="zh-CN" sz="1600" dirty="0">
              <a:solidFill>
                <a:schemeClr val="bg1">
                  <a:lumMod val="8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18" name="文本框 17"/>
          <p:cNvSpPr txBox="1"/>
          <p:nvPr>
            <p:custDataLst>
              <p:tags r:id="rId2"/>
            </p:custDataLst>
          </p:nvPr>
        </p:nvSpPr>
        <p:spPr>
          <a:xfrm>
            <a:off x="612775" y="777240"/>
            <a:ext cx="4876800" cy="1502409"/>
          </a:xfrm>
          <a:prstGeom prst="rect">
            <a:avLst/>
          </a:prstGeom>
          <a:noFill/>
        </p:spPr>
        <p:txBody>
          <a:bodyPr wrap="square" rtlCol="0" anchor="b" anchorCtr="0">
            <a:normAutofit/>
          </a:bodyPr>
          <a:lstStyle/>
          <a:p>
            <a:pPr algn="l"/>
            <a:r>
              <a:rPr lang="en-US" altLang="zh-CN" sz="3600" b="1" spc="200" dirty="0">
                <a:solidFill>
                  <a:schemeClr val="bg1"/>
                </a:solidFill>
                <a:uFillTx/>
                <a:latin typeface="Arial" panose="020B0604020202020204" pitchFamily="34" charset="0"/>
                <a:ea typeface="微软雅黑" panose="020B0503020204020204" pitchFamily="34" charset="-122"/>
                <a:sym typeface="Arial" panose="020B0604020202020204" pitchFamily="34" charset="0"/>
              </a:rPr>
              <a:t>1.Data acquisition</a:t>
            </a:r>
            <a:endParaRPr lang="en-US" altLang="zh-CN" sz="3600" b="1" spc="200" dirty="0">
              <a:solidFill>
                <a:schemeClr val="bg1"/>
              </a:solidFill>
              <a:uFillTx/>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descr="微信截图_20200703153904"/>
          <p:cNvPicPr>
            <a:picLocks noChangeAspect="1"/>
          </p:cNvPicPr>
          <p:nvPr/>
        </p:nvPicPr>
        <p:blipFill>
          <a:blip r:embed="rId3"/>
          <a:stretch>
            <a:fillRect/>
          </a:stretch>
        </p:blipFill>
        <p:spPr>
          <a:xfrm>
            <a:off x="6163945" y="3038475"/>
            <a:ext cx="4792980" cy="1295400"/>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612775" y="2586990"/>
            <a:ext cx="4876800" cy="3666491"/>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30000"/>
              </a:lnSpc>
              <a:spcBef>
                <a:spcPts val="0"/>
              </a:spcBef>
              <a:spcAft>
                <a:spcPts val="1000"/>
              </a:spcAft>
            </a:pPr>
            <a:r>
              <a:rPr lang="en-US" altLang="zh-CN" sz="1600" dirty="0">
                <a:solidFill>
                  <a:schemeClr val="bg1">
                    <a:lumMod val="85000"/>
                  </a:schemeClr>
                </a:solidFill>
                <a:uFillTx/>
                <a:latin typeface="Arial" panose="020B0604020202020204" pitchFamily="34" charset="0"/>
                <a:ea typeface="微软雅黑" panose="020B0503020204020204" pitchFamily="34" charset="-122"/>
                <a:sym typeface="Arial" panose="020B0604020202020204" pitchFamily="34" charset="0"/>
              </a:rPr>
              <a:t>Segmenting the 10 district of Toronto based on their popularity(distribution of races), </a:t>
            </a:r>
            <a:r>
              <a:rPr lang="en-US" altLang="zh-CN" sz="1600" dirty="0">
                <a:solidFill>
                  <a:schemeClr val="bg1">
                    <a:lumMod val="85000"/>
                  </a:schemeClr>
                </a:solidFill>
                <a:uFillTx/>
                <a:latin typeface="Arial" panose="020B0604020202020204" pitchFamily="34" charset="0"/>
                <a:ea typeface="微软雅黑" panose="020B0503020204020204" pitchFamily="34" charset="-122"/>
                <a:sym typeface="Arial" panose="020B0604020202020204" pitchFamily="34" charset="0"/>
              </a:rPr>
              <a:t>transportation and </a:t>
            </a:r>
            <a:r>
              <a:rPr lang="en-US" altLang="zh-CN" sz="1600" dirty="0">
                <a:solidFill>
                  <a:schemeClr val="bg1">
                    <a:lumMod val="85000"/>
                  </a:schemeClr>
                </a:solidFill>
                <a:uFillTx/>
                <a:latin typeface="Arial" panose="020B0604020202020204" pitchFamily="34" charset="0"/>
                <a:ea typeface="微软雅黑" panose="020B0503020204020204" pitchFamily="34" charset="-122"/>
                <a:sym typeface="Arial" panose="020B0604020202020204" pitchFamily="34" charset="0"/>
              </a:rPr>
              <a:t>number of Chinese restaurants </a:t>
            </a:r>
            <a:endParaRPr lang="en-US" altLang="zh-CN" sz="1600" dirty="0">
              <a:solidFill>
                <a:schemeClr val="bg1">
                  <a:lumMod val="8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18" name="文本框 17"/>
          <p:cNvSpPr txBox="1"/>
          <p:nvPr>
            <p:custDataLst>
              <p:tags r:id="rId2"/>
            </p:custDataLst>
          </p:nvPr>
        </p:nvSpPr>
        <p:spPr>
          <a:xfrm>
            <a:off x="612775" y="777240"/>
            <a:ext cx="4876800" cy="1502409"/>
          </a:xfrm>
          <a:prstGeom prst="rect">
            <a:avLst/>
          </a:prstGeom>
          <a:noFill/>
        </p:spPr>
        <p:txBody>
          <a:bodyPr wrap="square" rtlCol="0" anchor="b" anchorCtr="0">
            <a:normAutofit/>
          </a:bodyPr>
          <a:lstStyle/>
          <a:p>
            <a:pPr algn="l"/>
            <a:r>
              <a:rPr lang="en-US" altLang="zh-CN" sz="3600" b="1" spc="200" dirty="0">
                <a:solidFill>
                  <a:schemeClr val="bg1"/>
                </a:solidFill>
                <a:uFillTx/>
                <a:latin typeface="Arial" panose="020B0604020202020204" pitchFamily="34" charset="0"/>
                <a:ea typeface="微软雅黑" panose="020B0503020204020204" pitchFamily="34" charset="-122"/>
                <a:sym typeface="Arial" panose="020B0604020202020204" pitchFamily="34" charset="0"/>
              </a:rPr>
              <a:t>2.Segmentation</a:t>
            </a:r>
            <a:endParaRPr lang="en-US" altLang="zh-CN" sz="3600" b="1" spc="200" dirty="0">
              <a:solidFill>
                <a:schemeClr val="bg1"/>
              </a:solidFill>
              <a:uFillTx/>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descr="微信截图_20200703154817"/>
          <p:cNvPicPr>
            <a:picLocks noChangeAspect="1"/>
          </p:cNvPicPr>
          <p:nvPr/>
        </p:nvPicPr>
        <p:blipFill>
          <a:blip r:embed="rId3"/>
          <a:stretch>
            <a:fillRect/>
          </a:stretch>
        </p:blipFill>
        <p:spPr>
          <a:xfrm>
            <a:off x="2988310" y="3796030"/>
            <a:ext cx="5554980" cy="655320"/>
          </a:xfrm>
          <a:prstGeom prst="rect">
            <a:avLst/>
          </a:prstGeom>
        </p:spPr>
      </p:pic>
      <p:sp>
        <p:nvSpPr>
          <p:cNvPr id="4" name="文本框 3"/>
          <p:cNvSpPr txBox="1"/>
          <p:nvPr/>
        </p:nvSpPr>
        <p:spPr>
          <a:xfrm>
            <a:off x="6664325" y="5073015"/>
            <a:ext cx="3715385" cy="829945"/>
          </a:xfrm>
          <a:prstGeom prst="rect">
            <a:avLst/>
          </a:prstGeom>
          <a:noFill/>
        </p:spPr>
        <p:txBody>
          <a:bodyPr wrap="square" rtlCol="0">
            <a:spAutoFit/>
          </a:bodyPr>
          <a:p>
            <a:r>
              <a:rPr lang="en-US" altLang="zh-CN" sz="1600">
                <a:solidFill>
                  <a:schemeClr val="bg1"/>
                </a:solidFill>
              </a:rPr>
              <a:t>The district with higher segment will be better if you want to run a Chinese restaurant.</a:t>
            </a:r>
            <a:endParaRPr lang="en-US" altLang="zh-CN" sz="1600">
              <a:solidFill>
                <a:schemeClr val="bg1"/>
              </a:solidFill>
            </a:endParaRPr>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612775" y="2586990"/>
            <a:ext cx="4876800" cy="3666491"/>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30000"/>
              </a:lnSpc>
              <a:spcBef>
                <a:spcPts val="0"/>
              </a:spcBef>
              <a:spcAft>
                <a:spcPts val="1000"/>
              </a:spcAft>
            </a:pPr>
            <a:r>
              <a:rPr lang="en-US" altLang="zh-CN" sz="1600" dirty="0">
                <a:solidFill>
                  <a:schemeClr val="bg1">
                    <a:lumMod val="85000"/>
                  </a:schemeClr>
                </a:solidFill>
                <a:uFillTx/>
                <a:latin typeface="Arial" panose="020B0604020202020204" pitchFamily="34" charset="0"/>
                <a:ea typeface="微软雅黑" panose="020B0503020204020204" pitchFamily="34" charset="-122"/>
                <a:sym typeface="Arial" panose="020B0604020202020204" pitchFamily="34" charset="0"/>
              </a:rPr>
              <a:t>Using k-means clustering as the machine learning technic to analyse the data.(k=5 should be enough in this case)</a:t>
            </a:r>
            <a:endParaRPr lang="en-US" altLang="zh-CN" sz="1600" dirty="0">
              <a:solidFill>
                <a:schemeClr val="bg1">
                  <a:lumMod val="8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18" name="文本框 17"/>
          <p:cNvSpPr txBox="1"/>
          <p:nvPr>
            <p:custDataLst>
              <p:tags r:id="rId2"/>
            </p:custDataLst>
          </p:nvPr>
        </p:nvSpPr>
        <p:spPr>
          <a:xfrm>
            <a:off x="612775" y="777240"/>
            <a:ext cx="4876800" cy="1502409"/>
          </a:xfrm>
          <a:prstGeom prst="rect">
            <a:avLst/>
          </a:prstGeom>
          <a:noFill/>
        </p:spPr>
        <p:txBody>
          <a:bodyPr wrap="square" rtlCol="0" anchor="b" anchorCtr="0">
            <a:normAutofit/>
          </a:bodyPr>
          <a:lstStyle/>
          <a:p>
            <a:pPr algn="l"/>
            <a:r>
              <a:rPr lang="en-US" altLang="zh-CN" sz="3600" b="1" spc="200" dirty="0">
                <a:solidFill>
                  <a:schemeClr val="bg1"/>
                </a:solidFill>
                <a:uFillTx/>
                <a:latin typeface="Arial" panose="020B0604020202020204" pitchFamily="34" charset="0"/>
                <a:ea typeface="微软雅黑" panose="020B0503020204020204" pitchFamily="34" charset="-122"/>
                <a:sym typeface="Arial" panose="020B0604020202020204" pitchFamily="34" charset="0"/>
              </a:rPr>
              <a:t>3.Clustering</a:t>
            </a:r>
            <a:endParaRPr lang="en-US" altLang="zh-CN" sz="3600" b="1" spc="200" dirty="0">
              <a:solidFill>
                <a:schemeClr val="bg1"/>
              </a:solidFill>
              <a:uFillTx/>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descr="微信截图_20200703155724"/>
          <p:cNvPicPr>
            <a:picLocks noChangeAspect="1"/>
          </p:cNvPicPr>
          <p:nvPr>
            <p:custDataLst>
              <p:tags r:id="rId3"/>
            </p:custDataLst>
          </p:nvPr>
        </p:nvPicPr>
        <p:blipFill>
          <a:blip r:embed="rId4"/>
          <a:stretch>
            <a:fillRect/>
          </a:stretch>
        </p:blipFill>
        <p:spPr>
          <a:xfrm>
            <a:off x="6085840" y="2586990"/>
            <a:ext cx="5562600" cy="2407920"/>
          </a:xfrm>
          <a:prstGeom prst="rect">
            <a:avLst/>
          </a:prstGeom>
        </p:spPr>
      </p:pic>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7*i*3"/>
  <p:tag name="KSO_WM_TEMPLATE_CATEGORY" val="custom"/>
  <p:tag name="KSO_WM_TEMPLATE_INDEX" val="20205175"/>
  <p:tag name="KSO_WM_UNIT_LAYERLEVEL" val="1"/>
  <p:tag name="KSO_WM_TAG_VERSION" val="1.0"/>
  <p:tag name="KSO_WM_BEAUTIFY_FLAG" val="#wm#"/>
  <p:tag name="KSO_WM_UNIT_TYPE" val="i"/>
  <p:tag name="KSO_WM_UNIT_INDEX" val="3"/>
</p:tagLst>
</file>

<file path=ppt/tags/tag101.xml><?xml version="1.0" encoding="utf-8"?>
<p:tagLst xmlns:p="http://schemas.openxmlformats.org/presentationml/2006/main">
  <p:tag name="KSO_WM_SLIDE_ID" val="custom20205175_7"/>
  <p:tag name="KSO_WM_TEMPLATE_SUBCATEGORY" val="19"/>
  <p:tag name="KSO_WM_TEMPLATE_MASTER_TYPE" val="0"/>
  <p:tag name="KSO_WM_TEMPLATE_COLOR_TYPE" val="1"/>
  <p:tag name="KSO_WM_SLIDE_ITEM_CNT" val="0"/>
  <p:tag name="KSO_WM_SLIDE_INDEX" val="7"/>
  <p:tag name="KSO_WM_TAG_VERSION" val="1.0"/>
  <p:tag name="KSO_WM_BEAUTIFY_FLAG" val="#wm#"/>
  <p:tag name="KSO_WM_TEMPLATE_CATEGORY" val="custom"/>
  <p:tag name="KSO_WM_TEMPLATE_INDEX" val="20205175"/>
  <p:tag name="KSO_WM_SLIDE_TYPE" val="sectionTitle"/>
  <p:tag name="KSO_WM_SLIDE_SUBTYPE" val="pureTxt"/>
  <p:tag name="KSO_WM_SLIDE_LAYOUT" val="a_b_e"/>
  <p:tag name="KSO_WM_SLIDE_LAYOUT_CNT" val="1_1_1"/>
  <p:tag name="KSO_WM_UNIT_SHOW_EDIT_AREA_INDICATION"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14*f*1"/>
  <p:tag name="KSO_WM_TEMPLATE_CATEGORY" val="custom"/>
  <p:tag name="KSO_WM_TEMPLATE_INDEX" val="20205175"/>
  <p:tag name="KSO_WM_UNIT_LAYERLEVEL" val="1"/>
  <p:tag name="KSO_WM_TAG_VERSION" val="1.0"/>
  <p:tag name="KSO_WM_BEAUTIFY_FLAG" val="#wm#"/>
  <p:tag name="KSO_WM_UNIT_PRESET_TEXT" val="点击此处添加正文"/>
  <p:tag name="KSO_WM_UNIT_NOCLEAR" val="0"/>
  <p:tag name="KSO_WM_UNIT_VALUE" val="230"/>
  <p:tag name="KSO_WM_UNIT_TYPE" val="f"/>
  <p:tag name="KSO_WM_UNIT_INDEX" val="1"/>
  <p:tag name="KSO_WM_UNIT_SHOW_EDIT_AREA_INDICATION"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14*a*1"/>
  <p:tag name="KSO_WM_TEMPLATE_CATEGORY" val="custom"/>
  <p:tag name="KSO_WM_TEMPLATE_INDEX" val="20205175"/>
  <p:tag name="KSO_WM_UNIT_LAYERLEVEL" val="1"/>
  <p:tag name="KSO_WM_TAG_VERSION" val="1.0"/>
  <p:tag name="KSO_WM_BEAUTIFY_FLAG" val="#wm#"/>
  <p:tag name="KSO_WM_UNIT_ISCONTENTSTITLE" val="0"/>
  <p:tag name="KSO_WM_UNIT_PRESET_TEXT" val="单击此处&#13;添加标题内容"/>
  <p:tag name="KSO_WM_UNIT_NOCLEAR" val="0"/>
  <p:tag name="KSO_WM_UNIT_VALUE" val="22"/>
  <p:tag name="KSO_WM_UNIT_TYPE" val="a"/>
  <p:tag name="KSO_WM_UNIT_INDEX" val="1"/>
  <p:tag name="KSO_WM_UNIT_SHOW_EDIT_AREA_INDICATION" val="1"/>
  <p:tag name="KSO_WM_UNIT_ISNUMDGMTITLE" val="0"/>
</p:tagLst>
</file>

<file path=ppt/tags/tag104.xml><?xml version="1.0" encoding="utf-8"?>
<p:tagLst xmlns:p="http://schemas.openxmlformats.org/presentationml/2006/main">
  <p:tag name="KSO_WM_BEAUTIFY_FLAG" val="#wm#"/>
  <p:tag name="KSO_WM_TEMPLATE_CATEGORY" val="custom"/>
  <p:tag name="KSO_WM_TEMPLATE_INDEX" val="20205175"/>
  <p:tag name="KSO_WM_SLIDE_ID" val="custom20205175_14"/>
  <p:tag name="KSO_WM_TEMPLATE_SUBCATEGORY" val="19"/>
  <p:tag name="KSO_WM_TEMPLATE_MASTER_TYPE" val="0"/>
  <p:tag name="KSO_WM_TEMPLATE_COLOR_TYPE" val="1"/>
  <p:tag name="KSO_WM_SLIDE_ITEM_CNT" val="0"/>
  <p:tag name="KSO_WM_SLIDE_INDEX" val="14"/>
  <p:tag name="KSO_WM_TAG_VERSION" val="1.0"/>
  <p:tag name="KSO_WM_SLIDE_TYPE" val="text"/>
  <p:tag name="KSO_WM_SLIDE_SUBTYPE" val="picTxt"/>
  <p:tag name="KSO_WM_SLIDE_SIZE" val="863*431"/>
  <p:tag name="KSO_WM_SLIDE_POSITION" val="48*61"/>
  <p:tag name="KSO_WM_SLIDE_LAYOUT" val="a_d_f"/>
  <p:tag name="KSO_WM_SLIDE_LAYOUT_CNT" val="1_1_1"/>
  <p:tag name="KSO_WM_UNIT_SHOW_EDIT_AREA_INDICATION"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14*f*1"/>
  <p:tag name="KSO_WM_TEMPLATE_CATEGORY" val="custom"/>
  <p:tag name="KSO_WM_TEMPLATE_INDEX" val="20205175"/>
  <p:tag name="KSO_WM_UNIT_LAYERLEVEL" val="1"/>
  <p:tag name="KSO_WM_TAG_VERSION" val="1.0"/>
  <p:tag name="KSO_WM_BEAUTIFY_FLAG" val="#wm#"/>
  <p:tag name="KSO_WM_UNIT_PRESET_TEXT" val="点击此处添加正文"/>
  <p:tag name="KSO_WM_UNIT_NOCLEAR" val="0"/>
  <p:tag name="KSO_WM_UNIT_VALUE" val="230"/>
  <p:tag name="KSO_WM_UNIT_TYPE" val="f"/>
  <p:tag name="KSO_WM_UNIT_INDEX" val="1"/>
  <p:tag name="KSO_WM_UNIT_SHOW_EDIT_AREA_INDICATION"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14*a*1"/>
  <p:tag name="KSO_WM_TEMPLATE_CATEGORY" val="custom"/>
  <p:tag name="KSO_WM_TEMPLATE_INDEX" val="20205175"/>
  <p:tag name="KSO_WM_UNIT_LAYERLEVEL" val="1"/>
  <p:tag name="KSO_WM_TAG_VERSION" val="1.0"/>
  <p:tag name="KSO_WM_BEAUTIFY_FLAG" val="#wm#"/>
  <p:tag name="KSO_WM_UNIT_ISCONTENTSTITLE" val="0"/>
  <p:tag name="KSO_WM_UNIT_PRESET_TEXT" val="单击此处&#13;添加标题内容"/>
  <p:tag name="KSO_WM_UNIT_NOCLEAR" val="0"/>
  <p:tag name="KSO_WM_UNIT_VALUE" val="22"/>
  <p:tag name="KSO_WM_UNIT_TYPE" val="a"/>
  <p:tag name="KSO_WM_UNIT_INDEX" val="1"/>
  <p:tag name="KSO_WM_UNIT_SHOW_EDIT_AREA_INDICATION" val="1"/>
  <p:tag name="KSO_WM_UNIT_ISNUMDGMTITLE" val="0"/>
</p:tagLst>
</file>

<file path=ppt/tags/tag107.xml><?xml version="1.0" encoding="utf-8"?>
<p:tagLst xmlns:p="http://schemas.openxmlformats.org/presentationml/2006/main">
  <p:tag name="KSO_WM_BEAUTIFY_FLAG" val="#wm#"/>
  <p:tag name="KSO_WM_TEMPLATE_CATEGORY" val="custom"/>
  <p:tag name="KSO_WM_TEMPLATE_INDEX" val="20205175"/>
  <p:tag name="KSO_WM_SLIDE_ID" val="custom20205175_14"/>
  <p:tag name="KSO_WM_TEMPLATE_SUBCATEGORY" val="19"/>
  <p:tag name="KSO_WM_TEMPLATE_MASTER_TYPE" val="0"/>
  <p:tag name="KSO_WM_TEMPLATE_COLOR_TYPE" val="1"/>
  <p:tag name="KSO_WM_SLIDE_ITEM_CNT" val="0"/>
  <p:tag name="KSO_WM_SLIDE_INDEX" val="14"/>
  <p:tag name="KSO_WM_TAG_VERSION" val="1.0"/>
  <p:tag name="KSO_WM_SLIDE_TYPE" val="text"/>
  <p:tag name="KSO_WM_SLIDE_SUBTYPE" val="picTxt"/>
  <p:tag name="KSO_WM_SLIDE_SIZE" val="863*431"/>
  <p:tag name="KSO_WM_SLIDE_POSITION" val="48*61"/>
  <p:tag name="KSO_WM_SLIDE_LAYOUT" val="a_d_f"/>
  <p:tag name="KSO_WM_SLIDE_LAYOUT_CNT" val="1_1_1"/>
  <p:tag name="KSO_WM_UNIT_SHOW_EDIT_AREA_INDICATION"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14*f*1"/>
  <p:tag name="KSO_WM_TEMPLATE_CATEGORY" val="custom"/>
  <p:tag name="KSO_WM_TEMPLATE_INDEX" val="20205175"/>
  <p:tag name="KSO_WM_UNIT_LAYERLEVEL" val="1"/>
  <p:tag name="KSO_WM_TAG_VERSION" val="1.0"/>
  <p:tag name="KSO_WM_BEAUTIFY_FLAG" val="#wm#"/>
  <p:tag name="KSO_WM_UNIT_PRESET_TEXT" val="点击此处添加正文"/>
  <p:tag name="KSO_WM_UNIT_NOCLEAR" val="0"/>
  <p:tag name="KSO_WM_UNIT_VALUE" val="230"/>
  <p:tag name="KSO_WM_UNIT_TYPE" val="f"/>
  <p:tag name="KSO_WM_UNIT_INDEX" val="1"/>
  <p:tag name="KSO_WM_UNIT_SHOW_EDIT_AREA_INDICATION" val="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14*a*1"/>
  <p:tag name="KSO_WM_TEMPLATE_CATEGORY" val="custom"/>
  <p:tag name="KSO_WM_TEMPLATE_INDEX" val="20205175"/>
  <p:tag name="KSO_WM_UNIT_LAYERLEVEL" val="1"/>
  <p:tag name="KSO_WM_TAG_VERSION" val="1.0"/>
  <p:tag name="KSO_WM_BEAUTIFY_FLAG" val="#wm#"/>
  <p:tag name="KSO_WM_UNIT_ISCONTENTSTITLE" val="0"/>
  <p:tag name="KSO_WM_UNIT_PRESET_TEXT" val="单击此处&#13;添加标题内容"/>
  <p:tag name="KSO_WM_UNIT_NOCLEAR" val="0"/>
  <p:tag name="KSO_WM_UNIT_VALUE" val="22"/>
  <p:tag name="KSO_WM_UNIT_TYPE" val="a"/>
  <p:tag name="KSO_WM_UNIT_INDEX" val="1"/>
  <p:tag name="KSO_WM_UNIT_SHOW_EDIT_AREA_INDICATION" val="1"/>
  <p:tag name="KSO_WM_UNIT_ISNUMDGMTITLE" val="0"/>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REFSHAPE" val="807450548"/>
  <p:tag name="KSO_WM_UNIT_PLACING_PICTURE_USER_VIEWPORT" val="{&quot;height&quot;:3792,&quot;width&quot;:8760}"/>
</p:tagLst>
</file>

<file path=ppt/tags/tag111.xml><?xml version="1.0" encoding="utf-8"?>
<p:tagLst xmlns:p="http://schemas.openxmlformats.org/presentationml/2006/main">
  <p:tag name="KSO_WM_BEAUTIFY_FLAG" val="#wm#"/>
  <p:tag name="KSO_WM_TEMPLATE_CATEGORY" val="custom"/>
  <p:tag name="KSO_WM_TEMPLATE_INDEX" val="20205175"/>
  <p:tag name="KSO_WM_SLIDE_ID" val="custom20205175_14"/>
  <p:tag name="KSO_WM_TEMPLATE_SUBCATEGORY" val="19"/>
  <p:tag name="KSO_WM_TEMPLATE_MASTER_TYPE" val="0"/>
  <p:tag name="KSO_WM_TEMPLATE_COLOR_TYPE" val="1"/>
  <p:tag name="KSO_WM_SLIDE_ITEM_CNT" val="0"/>
  <p:tag name="KSO_WM_SLIDE_INDEX" val="14"/>
  <p:tag name="KSO_WM_TAG_VERSION" val="1.0"/>
  <p:tag name="KSO_WM_SLIDE_TYPE" val="text"/>
  <p:tag name="KSO_WM_SLIDE_SUBTYPE" val="picTxt"/>
  <p:tag name="KSO_WM_SLIDE_SIZE" val="863*431"/>
  <p:tag name="KSO_WM_SLIDE_POSITION" val="48*61"/>
  <p:tag name="KSO_WM_SLIDE_LAYOUT" val="a_d_f"/>
  <p:tag name="KSO_WM_SLIDE_LAYOUT_CNT" val="1_1_1"/>
  <p:tag name="KSO_WM_UNIT_SHOW_EDIT_AREA_INDICATION" val="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14*d*1"/>
  <p:tag name="KSO_WM_TEMPLATE_CATEGORY" val="custom"/>
  <p:tag name="KSO_WM_TEMPLATE_INDEX" val="20205175"/>
  <p:tag name="KSO_WM_UNIT_LAYERLEVEL" val="1"/>
  <p:tag name="KSO_WM_TAG_VERSION" val="1.0"/>
  <p:tag name="KSO_WM_BEAUTIFY_FLAG" val="#wm#"/>
  <p:tag name="KSO_WM_UNIT_VALUE" val="1520*1520"/>
  <p:tag name="KSO_WM_UNIT_TYPE" val="d"/>
  <p:tag name="KSO_WM_UNIT_INDEX" val="1"/>
  <p:tag name="KSO_WM_UNIT_SUPPORT_UNIT_TYPE" val="[&quot;all&quot;]"/>
  <p:tag name="KSO_WM_UNIT_PLACEHOLDER_TYPE" val="{&quot;md4&quot;:&quot;43704EA5CFA23E68710CE423D765B940&quot;,&quot;placeholderUnitType&quot;:[&quot;all&quot;],&quot;rotation&quot;:0}"/>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14*f*1"/>
  <p:tag name="KSO_WM_TEMPLATE_CATEGORY" val="custom"/>
  <p:tag name="KSO_WM_TEMPLATE_INDEX" val="20205175"/>
  <p:tag name="KSO_WM_UNIT_LAYERLEVEL" val="1"/>
  <p:tag name="KSO_WM_TAG_VERSION" val="1.0"/>
  <p:tag name="KSO_WM_BEAUTIFY_FLAG" val="#wm#"/>
  <p:tag name="KSO_WM_UNIT_PRESET_TEXT" val="点击此处添加正文"/>
  <p:tag name="KSO_WM_UNIT_NOCLEAR" val="0"/>
  <p:tag name="KSO_WM_UNIT_VALUE" val="230"/>
  <p:tag name="KSO_WM_UNIT_TYPE" val="f"/>
  <p:tag name="KSO_WM_UNIT_INDEX" val="1"/>
  <p:tag name="KSO_WM_UNIT_SHOW_EDIT_AREA_INDICATION" val="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14*a*1"/>
  <p:tag name="KSO_WM_TEMPLATE_CATEGORY" val="custom"/>
  <p:tag name="KSO_WM_TEMPLATE_INDEX" val="20205175"/>
  <p:tag name="KSO_WM_UNIT_LAYERLEVEL" val="1"/>
  <p:tag name="KSO_WM_TAG_VERSION" val="1.0"/>
  <p:tag name="KSO_WM_BEAUTIFY_FLAG" val="#wm#"/>
  <p:tag name="KSO_WM_UNIT_ISCONTENTSTITLE" val="0"/>
  <p:tag name="KSO_WM_UNIT_PRESET_TEXT" val="单击此处&#13;添加标题内容"/>
  <p:tag name="KSO_WM_UNIT_NOCLEAR" val="0"/>
  <p:tag name="KSO_WM_UNIT_VALUE" val="22"/>
  <p:tag name="KSO_WM_UNIT_TYPE" val="a"/>
  <p:tag name="KSO_WM_UNIT_INDEX" val="1"/>
  <p:tag name="KSO_WM_UNIT_SHOW_EDIT_AREA_INDICATION" val="1"/>
  <p:tag name="KSO_WM_UNIT_ISNUMDGMTITLE" val="0"/>
</p:tagLst>
</file>

<file path=ppt/tags/tag115.xml><?xml version="1.0" encoding="utf-8"?>
<p:tagLst xmlns:p="http://schemas.openxmlformats.org/presentationml/2006/main">
  <p:tag name="KSO_WM_BEAUTIFY_FLAG" val="#wm#"/>
  <p:tag name="KSO_WM_TEMPLATE_CATEGORY" val="custom"/>
  <p:tag name="KSO_WM_TEMPLATE_INDEX" val="20205175"/>
  <p:tag name="KSO_WM_SLIDE_ID" val="custom20205175_14"/>
  <p:tag name="KSO_WM_TEMPLATE_SUBCATEGORY" val="19"/>
  <p:tag name="KSO_WM_TEMPLATE_MASTER_TYPE" val="0"/>
  <p:tag name="KSO_WM_TEMPLATE_COLOR_TYPE" val="1"/>
  <p:tag name="KSO_WM_SLIDE_ITEM_CNT" val="0"/>
  <p:tag name="KSO_WM_SLIDE_INDEX" val="14"/>
  <p:tag name="KSO_WM_TAG_VERSION" val="1.0"/>
  <p:tag name="KSO_WM_SLIDE_TYPE" val="text"/>
  <p:tag name="KSO_WM_SLIDE_SUBTYPE" val="picTxt"/>
  <p:tag name="KSO_WM_SLIDE_SIZE" val="863*431"/>
  <p:tag name="KSO_WM_SLIDE_POSITION" val="48*61"/>
  <p:tag name="KSO_WM_SLIDE_LAYOUT" val="a_d_f"/>
  <p:tag name="KSO_WM_SLIDE_LAYOUT_CNT" val="1_1_1"/>
  <p:tag name="KSO_WM_UNIT_SHOW_EDIT_AREA_INDICATION"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7*a*1"/>
  <p:tag name="KSO_WM_TEMPLATE_CATEGORY" val="custom"/>
  <p:tag name="KSO_WM_TEMPLATE_INDEX" val="20205175"/>
  <p:tag name="KSO_WM_UNIT_LAYERLEVEL" val="1"/>
  <p:tag name="KSO_WM_TAG_VERSION" val="1.0"/>
  <p:tag name="KSO_WM_BEAUTIFY_FLAG" val="#wm#"/>
  <p:tag name="KSO_WM_UNIT_ISCONTENTSTITLE" val="0"/>
  <p:tag name="KSO_WM_UNIT_PRESET_TEXT" val="单击输入标题内容"/>
  <p:tag name="KSO_WM_UNIT_NOCLEAR" val="0"/>
  <p:tag name="KSO_WM_UNIT_VALUE" val="14"/>
  <p:tag name="KSO_WM_UNIT_TYPE" val="a"/>
  <p:tag name="KSO_WM_UNIT_INDEX" val="1"/>
  <p:tag name="KSO_WM_UNIT_SHOW_EDIT_AREA_INDICATION" val="1"/>
  <p:tag name="KSO_WM_UNIT_ISNUMDGMTITLE" val="0"/>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7*b*1"/>
  <p:tag name="KSO_WM_TEMPLATE_CATEGORY" val="custom"/>
  <p:tag name="KSO_WM_TEMPLATE_INDEX" val="20205175"/>
  <p:tag name="KSO_WM_UNIT_LAYERLEVEL" val="1"/>
  <p:tag name="KSO_WM_TAG_VERSION" val="1.0"/>
  <p:tag name="KSO_WM_BEAUTIFY_FLAG" val="#wm#"/>
  <p:tag name="KSO_WM_UNIT_ISCONTENTSTITLE" val="0"/>
  <p:tag name="KSO_WM_UNIT_PRESET_TEXT" val="单击此处添加正文"/>
  <p:tag name="KSO_WM_UNIT_NOCLEAR" val="0"/>
  <p:tag name="KSO_WM_UNIT_VALUE" val="66"/>
  <p:tag name="KSO_WM_UNIT_TYPE" val="b"/>
  <p:tag name="KSO_WM_UNIT_INDEX" val="1"/>
  <p:tag name="KSO_WM_UNIT_SHOW_EDIT_AREA_INDICATION" val="1"/>
  <p:tag name="KSO_WM_UNIT_ISNUMDGMTITLE" val="0"/>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7*i*1"/>
  <p:tag name="KSO_WM_TEMPLATE_CATEGORY" val="custom"/>
  <p:tag name="KSO_WM_TEMPLATE_INDEX" val="20205175"/>
  <p:tag name="KSO_WM_UNIT_LAYERLEVEL" val="1"/>
  <p:tag name="KSO_WM_TAG_VERSION" val="1.0"/>
  <p:tag name="KSO_WM_BEAUTIFY_FLAG" val="#wm#"/>
  <p:tag name="KSO_WM_UNIT_TYPE" val="i"/>
  <p:tag name="KSO_WM_UNIT_INDEX"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7*i*2"/>
  <p:tag name="KSO_WM_TEMPLATE_CATEGORY" val="custom"/>
  <p:tag name="KSO_WM_TEMPLATE_INDEX" val="20205175"/>
  <p:tag name="KSO_WM_UNIT_LAYERLEVEL" val="1"/>
  <p:tag name="KSO_WM_TAG_VERSION" val="1.0"/>
  <p:tag name="KSO_WM_BEAUTIFY_FLAG" val="#wm#"/>
  <p:tag name="KSO_WM_UNIT_TYPE" val="i"/>
  <p:tag name="KSO_WM_UNIT_INDEX"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05175_7*e*1"/>
  <p:tag name="KSO_WM_TEMPLATE_CATEGORY" val="custom"/>
  <p:tag name="KSO_WM_TEMPLATE_INDEX" val="20205175"/>
  <p:tag name="KSO_WM_UNIT_LAYERLEVEL" val="1"/>
  <p:tag name="KSO_WM_TAG_VERSION" val="1.0"/>
  <p:tag name="KSO_WM_BEAUTIFY_FLAG" val="#wm#"/>
  <p:tag name="KSO_WM_UNIT_PRESET_TEXT" val="01"/>
  <p:tag name="KSO_WM_UNIT_NOCLEAR" val="0"/>
  <p:tag name="KSO_WM_UNIT_VALUE" val="1"/>
  <p:tag name="KSO_WM_UNIT_TYPE" val="e"/>
  <p:tag name="KSO_WM_UNIT_INDEX" val="1"/>
  <p:tag name="KSO_WM_UNIT_SHOW_EDIT_AREA_INDICATION"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7*i*3"/>
  <p:tag name="KSO_WM_TEMPLATE_CATEGORY" val="custom"/>
  <p:tag name="KSO_WM_TEMPLATE_INDEX" val="20205175"/>
  <p:tag name="KSO_WM_UNIT_LAYERLEVEL" val="1"/>
  <p:tag name="KSO_WM_TAG_VERSION" val="1.0"/>
  <p:tag name="KSO_WM_BEAUTIFY_FLAG" val="#wm#"/>
  <p:tag name="KSO_WM_UNIT_TYPE" val="i"/>
  <p:tag name="KSO_WM_UNIT_INDEX" val="3"/>
</p:tagLst>
</file>

<file path=ppt/tags/tag122.xml><?xml version="1.0" encoding="utf-8"?>
<p:tagLst xmlns:p="http://schemas.openxmlformats.org/presentationml/2006/main">
  <p:tag name="KSO_WM_SLIDE_ID" val="custom20205175_7"/>
  <p:tag name="KSO_WM_TEMPLATE_SUBCATEGORY" val="19"/>
  <p:tag name="KSO_WM_TEMPLATE_MASTER_TYPE" val="0"/>
  <p:tag name="KSO_WM_TEMPLATE_COLOR_TYPE" val="1"/>
  <p:tag name="KSO_WM_SLIDE_ITEM_CNT" val="0"/>
  <p:tag name="KSO_WM_SLIDE_INDEX" val="7"/>
  <p:tag name="KSO_WM_TAG_VERSION" val="1.0"/>
  <p:tag name="KSO_WM_BEAUTIFY_FLAG" val="#wm#"/>
  <p:tag name="KSO_WM_TEMPLATE_CATEGORY" val="custom"/>
  <p:tag name="KSO_WM_TEMPLATE_INDEX" val="20205175"/>
  <p:tag name="KSO_WM_SLIDE_TYPE" val="sectionTitle"/>
  <p:tag name="KSO_WM_SLIDE_SUBTYPE" val="pureTxt"/>
  <p:tag name="KSO_WM_SLIDE_LAYOUT" val="a_b_e"/>
  <p:tag name="KSO_WM_SLIDE_LAYOUT_CNT" val="1_1_1"/>
  <p:tag name="KSO_WM_UNIT_SHOW_EDIT_AREA_INDICATION" val="1"/>
</p:tagLst>
</file>

<file path=ppt/tags/tag123.xml><?xml version="1.0" encoding="utf-8"?>
<p:tagLst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1"/>
  <p:tag name="KSO_WM_UNIT_ID" val="custom20205175_15*f*1"/>
  <p:tag name="KSO_WM_TEMPLATE_CATEGORY" val="custom"/>
  <p:tag name="KSO_WM_TEMPLATE_INDEX" val="20205175"/>
  <p:tag name="KSO_WM_UNIT_LAYERLEVEL" val="1"/>
  <p:tag name="KSO_WM_TAG_VERSION" val="1.0"/>
  <p:tag name="KSO_WM_BEAUTIFY_FLAG" val="#wm#"/>
</p:tagLst>
</file>

<file path=ppt/tags/tag124.xml><?xml version="1.0" encoding="utf-8"?>
<p:tagLst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2"/>
  <p:tag name="KSO_WM_UNIT_ID" val="custom20205175_15*f*2"/>
  <p:tag name="KSO_WM_TEMPLATE_CATEGORY" val="custom"/>
  <p:tag name="KSO_WM_TEMPLATE_INDEX" val="20205175"/>
  <p:tag name="KSO_WM_UNIT_LAYERLEVEL" val="1"/>
  <p:tag name="KSO_WM_TAG_VERSION" val="1.0"/>
  <p:tag name="KSO_WM_BEAUTIFY_FLAG" val="#wm#"/>
</p:tagLst>
</file>

<file path=ppt/tags/tag12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5_15*a*1"/>
  <p:tag name="KSO_WM_TEMPLATE_CATEGORY" val="custom"/>
  <p:tag name="KSO_WM_TEMPLATE_INDEX" val="20205175"/>
  <p:tag name="KSO_WM_UNIT_LAYERLEVEL" val="1"/>
  <p:tag name="KSO_WM_TAG_VERSION" val="1.0"/>
  <p:tag name="KSO_WM_BEAUTIFY_FLAG" val="#wm#"/>
  <p:tag name="KSO_WM_UNIT_ISNUMDGMTITLE" val="0"/>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15*i*1"/>
  <p:tag name="KSO_WM_UNIT_LAYERLEVEL" val="1"/>
  <p:tag name="KSO_WM_TAG_VERSION" val="1.0"/>
  <p:tag name="KSO_WM_BEAUTIFY_FLAG" val="#wm#"/>
  <p:tag name="KSO_WM_UNIT_TYPE" val="i"/>
  <p:tag name="KSO_WM_UNIT_INDEX" val="1"/>
  <p:tag name="KSO_WM_TEMPLATE_CATEGORY" val="custom"/>
  <p:tag name="KSO_WM_TEMPLATE_INDEX" val="20205175"/>
</p:tagLst>
</file>

<file path=ppt/tags/tag127.xml><?xml version="1.0" encoding="utf-8"?>
<p:tagLst xmlns:p="http://schemas.openxmlformats.org/presentationml/2006/main">
  <p:tag name="KSO_WM_BEAUTIFY_FLAG" val="#wm#"/>
  <p:tag name="KSO_WM_TEMPLATE_CATEGORY" val="custom"/>
  <p:tag name="KSO_WM_TEMPLATE_INDEX" val="20205175"/>
  <p:tag name="KSO_WM_SLIDE_ID" val="custom20205175_15"/>
  <p:tag name="KSO_WM_TEMPLATE_SUBCATEGORY" val="19"/>
  <p:tag name="KSO_WM_TEMPLATE_MASTER_TYPE" val="0"/>
  <p:tag name="KSO_WM_TEMPLATE_COLOR_TYPE" val="1"/>
  <p:tag name="KSO_WM_SLIDE_ITEM_CNT" val="0"/>
  <p:tag name="KSO_WM_SLIDE_INDEX" val="15"/>
  <p:tag name="KSO_WM_TAG_VERSION" val="1.0"/>
  <p:tag name="KSO_WM_SLIDE_TYPE" val="text"/>
  <p:tag name="KSO_WM_SLIDE_SUBTYPE" val="pureTxt"/>
  <p:tag name="KSO_WM_SLIDE_SIZE" val="864*444"/>
  <p:tag name="KSO_WM_SLIDE_POSITION" val="47*47"/>
  <p:tag name="KSO_WM_SLIDE_LAYOUT" val="a_f"/>
  <p:tag name="KSO_WM_SLIDE_LAYOUT_CNT" val="1_2"/>
  <p:tag name="KSO_WM_UNIT_SHOW_EDIT_AREA_INDICATION"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5"/>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5"/>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5"/>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44*a*1"/>
  <p:tag name="KSO_WM_TEMPLATE_CATEGORY" val="custom"/>
  <p:tag name="KSO_WM_TEMPLATE_INDEX" val="20205175"/>
  <p:tag name="KSO_WM_UNIT_LAYERLEVEL" val="1"/>
  <p:tag name="KSO_WM_TAG_VERSION" val="1.0"/>
  <p:tag name="KSO_WM_BEAUTIFY_FLAG" val="#wm#"/>
  <p:tag name="KSO_WM_UNIT_PRESET_TEXT" val="感谢聆听"/>
  <p:tag name="KSO_WM_UNIT_ISCONTENTSTITLE" val="0"/>
  <p:tag name="KSO_WM_UNIT_NOCLEAR" val="1"/>
  <p:tag name="KSO_WM_UNIT_TYPE" val="a"/>
  <p:tag name="KSO_WM_UNIT_INDEX" val="1"/>
  <p:tag name="KSO_WM_UNIT_SHOW_EDIT_AREA_INDICATION" val="1"/>
  <p:tag name="KSO_WM_UNIT_ISNUMDGMTITLE" val="0"/>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44*b*1"/>
  <p:tag name="KSO_WM_TEMPLATE_CATEGORY" val="custom"/>
  <p:tag name="KSO_WM_TEMPLATE_INDEX" val="20205175"/>
  <p:tag name="KSO_WM_UNIT_LAYERLEVEL" val="1"/>
  <p:tag name="KSO_WM_TAG_VERSION" val="1.0"/>
  <p:tag name="KSO_WM_BEAUTIFY_FLAG" val="#wm#"/>
  <p:tag name="KSO_WM_UNIT_PRESET_TEXT" val="汇报人：极墨产品部     日期：0000.00.00"/>
  <p:tag name="KSO_WM_UNIT_ISCONTENTSTITLE" val="0"/>
  <p:tag name="KSO_WM_UNIT_NOCLEAR" val="0"/>
  <p:tag name="KSO_WM_UNIT_VALUE" val="42"/>
  <p:tag name="KSO_WM_UNIT_TYPE" val="b"/>
  <p:tag name="KSO_WM_UNIT_INDEX" val="1"/>
  <p:tag name="KSO_WM_UNIT_SHOW_EDIT_AREA_INDICATION" val="1"/>
  <p:tag name="KSO_WM_UNIT_ISNUMDGMTITLE" val="0"/>
</p:tagLst>
</file>

<file path=ppt/tags/tag65.xml><?xml version="1.0" encoding="utf-8"?>
<p:tagLst xmlns:p="http://schemas.openxmlformats.org/presentationml/2006/main">
  <p:tag name="KSO_WM_SLIDE_ID" val="custom20205175_44"/>
  <p:tag name="KSO_WM_TEMPLATE_SUBCATEGORY" val="19"/>
  <p:tag name="KSO_WM_TEMPLATE_MASTER_TYPE" val="0"/>
  <p:tag name="KSO_WM_TEMPLATE_COLOR_TYPE" val="1"/>
  <p:tag name="KSO_WM_SLIDE_ITEM_CNT" val="0"/>
  <p:tag name="KSO_WM_SLIDE_INDEX" val="44"/>
  <p:tag name="KSO_WM_TAG_VERSION" val="1.0"/>
  <p:tag name="KSO_WM_BEAUTIFY_FLAG" val="#wm#"/>
  <p:tag name="KSO_WM_TEMPLATE_CATEGORY" val="custom"/>
  <p:tag name="KSO_WM_TEMPLATE_INDEX" val="20205175"/>
  <p:tag name="KSO_WM_SLIDE_TYPE" val="endPage"/>
  <p:tag name="KSO_WM_SLIDE_SUBTYPE" val="pureTxt"/>
  <p:tag name="KSO_WM_SLIDE_LAYOUT" val="a_b"/>
  <p:tag name="KSO_WM_SLIDE_LAYOUT_CNT" val="1_1"/>
  <p:tag name="KSO_WM_UNIT_SHOW_EDIT_AREA_INDICATION"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9*l_h_i*1_1_1"/>
  <p:tag name="KSO_WM_TEMPLATE_CATEGORY" val="custom"/>
  <p:tag name="KSO_WM_TEMPLATE_INDEX" val="20205175"/>
  <p:tag name="KSO_WM_UNIT_LAYERLEVEL" val="1_1_1"/>
  <p:tag name="KSO_WM_TAG_VERSION" val="1.0"/>
  <p:tag name="KSO_WM_BEAUTIFY_FLAG" val="#wm#"/>
  <p:tag name="KSO_WM_DIAGRAM_GROUP_CODE" val="l1-2"/>
  <p:tag name="KSO_WM_UNIT_TYPE" val="l_h_i"/>
  <p:tag name="KSO_WM_UNIT_INDEX" val="1_1_1"/>
  <p:tag name="KSO_WM_UNIT_TEXT_FILL_FORE_SCHEMECOLOR_INDEX" val="5"/>
  <p:tag name="KSO_WM_UNIT_TEXT_FILL_TYPE" val="1"/>
  <p:tag name="KSO_WM_UNIT_USESOURCEFORMAT_APPLY" val="0"/>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9*l_h_a*1_1_1"/>
  <p:tag name="KSO_WM_TEMPLATE_CATEGORY" val="custom"/>
  <p:tag name="KSO_WM_TEMPLATE_INDEX" val="20205175"/>
  <p:tag name="KSO_WM_UNIT_LAYERLEVEL" val="1_1_1"/>
  <p:tag name="KSO_WM_TAG_VERSION" val="1.0"/>
  <p:tag name="KSO_WM_BEAUTIFY_FLAG" val="#wm#"/>
  <p:tag name="KSO_WM_UNIT_ISCONTENTSTITLE" val="0"/>
  <p:tag name="KSO_WM_UNIT_NOCLEAR" val="0"/>
  <p:tag name="KSO_WM_DIAGRAM_GROUP_CODE" val="l1-2"/>
  <p:tag name="KSO_WM_UNIT_TYPE" val="l_h_a"/>
  <p:tag name="KSO_WM_UNIT_INDEX" val="1_1_1"/>
  <p:tag name="KSO_WM_UNIT_PRESET_TEXT" val="单击此处添加标题"/>
  <p:tag name="KSO_WM_UNIT_VALUE" val="12"/>
  <p:tag name="KSO_WM_UNIT_SHOW_EDIT_AREA_INDICATION" val="1"/>
  <p:tag name="KSO_WM_UNIT_ISNUMDGMTITLE" val="0"/>
  <p:tag name="KSO_WM_UNIT_TEXT_FILL_FORE_SCHEMECOLOR_INDEX" val="14"/>
  <p:tag name="KSO_WM_UNIT_TEXT_FILL_TYPE" val="1"/>
  <p:tag name="KSO_WM_UNIT_USESOURCEFORMAT_APPLY" val="0"/>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9*l_h_f*1_1_1"/>
  <p:tag name="KSO_WM_TEMPLATE_CATEGORY" val="custom"/>
  <p:tag name="KSO_WM_TEMPLATE_INDEX" val="20205175"/>
  <p:tag name="KSO_WM_UNIT_LAYERLEVEL" val="1_1_1"/>
  <p:tag name="KSO_WM_TAG_VERSION" val="1.0"/>
  <p:tag name="KSO_WM_BEAUTIFY_FLAG" val="#wm#"/>
  <p:tag name="KSO_WM_UNIT_NOCLEAR" val="0"/>
  <p:tag name="KSO_WM_DIAGRAM_GROUP_CODE" val="l1-2"/>
  <p:tag name="KSO_WM_UNIT_TYPE" val="l_h_f"/>
  <p:tag name="KSO_WM_UNIT_INDEX" val="1_1_1"/>
  <p:tag name="KSO_WM_UNIT_PRESET_TEXT" val="单击此处添加正文"/>
  <p:tag name="KSO_WM_UNIT_VALUE" val="84"/>
  <p:tag name="KSO_WM_UNIT_SHOW_EDIT_AREA_INDICATION" val="1"/>
  <p:tag name="KSO_WM_UNIT_TEXT_FILL_FORE_SCHEMECOLOR_INDEX" val="14"/>
  <p:tag name="KSO_WM_UNIT_TEXT_FILL_TYPE" val="1"/>
  <p:tag name="KSO_WM_UNIT_USESOURCEFORMAT_APPLY" val="0"/>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9*l_h_i*1_3_1"/>
  <p:tag name="KSO_WM_TEMPLATE_CATEGORY" val="custom"/>
  <p:tag name="KSO_WM_TEMPLATE_INDEX" val="20205175"/>
  <p:tag name="KSO_WM_UNIT_LAYERLEVEL" val="1_1_1"/>
  <p:tag name="KSO_WM_TAG_VERSION" val="1.0"/>
  <p:tag name="KSO_WM_BEAUTIFY_FLAG" val="#wm#"/>
  <p:tag name="KSO_WM_DIAGRAM_GROUP_CODE" val="l1-2"/>
  <p:tag name="KSO_WM_UNIT_TYPE" val="l_h_i"/>
  <p:tag name="KSO_WM_UNIT_INDEX" val="1_3_1"/>
  <p:tag name="KSO_WM_UNIT_TEXT_FILL_FORE_SCHEMECOLOR_INDEX" val="5"/>
  <p:tag name="KSO_WM_UNIT_TEXT_FILL_TYPE" val="1"/>
  <p:tag name="KSO_WM_UNIT_USESOURCEFORMAT_APPLY" val="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9*l_h_a*1_3_1"/>
  <p:tag name="KSO_WM_TEMPLATE_CATEGORY" val="custom"/>
  <p:tag name="KSO_WM_TEMPLATE_INDEX" val="20205175"/>
  <p:tag name="KSO_WM_UNIT_LAYERLEVEL" val="1_1_1"/>
  <p:tag name="KSO_WM_TAG_VERSION" val="1.0"/>
  <p:tag name="KSO_WM_BEAUTIFY_FLAG" val="#wm#"/>
  <p:tag name="KSO_WM_UNIT_ISCONTENTSTITLE" val="0"/>
  <p:tag name="KSO_WM_UNIT_NOCLEAR" val="0"/>
  <p:tag name="KSO_WM_DIAGRAM_GROUP_CODE" val="l1-2"/>
  <p:tag name="KSO_WM_UNIT_TYPE" val="l_h_a"/>
  <p:tag name="KSO_WM_UNIT_INDEX" val="1_3_1"/>
  <p:tag name="KSO_WM_UNIT_PRESET_TEXT" val="单击此处添加标题"/>
  <p:tag name="KSO_WM_UNIT_VALUE" val="12"/>
  <p:tag name="KSO_WM_UNIT_SHOW_EDIT_AREA_INDICATION" val="1"/>
  <p:tag name="KSO_WM_UNIT_ISNUMDGMTITLE" val="0"/>
  <p:tag name="KSO_WM_UNIT_TEXT_FILL_FORE_SCHEMECOLOR_INDEX" val="14"/>
  <p:tag name="KSO_WM_UNIT_TEXT_FILL_TYPE" val="1"/>
  <p:tag name="KSO_WM_UNIT_USESOURCEFORMAT_APPLY" val="0"/>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9*l_h_f*1_3_1"/>
  <p:tag name="KSO_WM_TEMPLATE_CATEGORY" val="custom"/>
  <p:tag name="KSO_WM_TEMPLATE_INDEX" val="20205175"/>
  <p:tag name="KSO_WM_UNIT_LAYERLEVEL" val="1_1_1"/>
  <p:tag name="KSO_WM_TAG_VERSION" val="1.0"/>
  <p:tag name="KSO_WM_BEAUTIFY_FLAG" val="#wm#"/>
  <p:tag name="KSO_WM_UNIT_NOCLEAR" val="0"/>
  <p:tag name="KSO_WM_DIAGRAM_GROUP_CODE" val="l1-2"/>
  <p:tag name="KSO_WM_UNIT_TYPE" val="l_h_f"/>
  <p:tag name="KSO_WM_UNIT_INDEX" val="1_3_1"/>
  <p:tag name="KSO_WM_UNIT_PRESET_TEXT" val="单击此处添加正文"/>
  <p:tag name="KSO_WM_UNIT_VALUE" val="84"/>
  <p:tag name="KSO_WM_UNIT_SHOW_EDIT_AREA_INDICATION" val="1"/>
  <p:tag name="KSO_WM_UNIT_TEXT_FILL_FORE_SCHEMECOLOR_INDEX" val="14"/>
  <p:tag name="KSO_WM_UNIT_TEXT_FILL_TYPE" val="1"/>
  <p:tag name="KSO_WM_UNIT_USESOURCEFORMAT_APPLY" val="0"/>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9*l_h_i*1_2_1"/>
  <p:tag name="KSO_WM_TEMPLATE_CATEGORY" val="custom"/>
  <p:tag name="KSO_WM_TEMPLATE_INDEX" val="20205175"/>
  <p:tag name="KSO_WM_UNIT_LAYERLEVEL" val="1_1_1"/>
  <p:tag name="KSO_WM_TAG_VERSION" val="1.0"/>
  <p:tag name="KSO_WM_BEAUTIFY_FLAG" val="#wm#"/>
  <p:tag name="KSO_WM_DIAGRAM_GROUP_CODE" val="l1-2"/>
  <p:tag name="KSO_WM_UNIT_TYPE" val="l_h_i"/>
  <p:tag name="KSO_WM_UNIT_INDEX" val="1_2_1"/>
  <p:tag name="KSO_WM_UNIT_TEXT_FILL_FORE_SCHEMECOLOR_INDEX" val="5"/>
  <p:tag name="KSO_WM_UNIT_TEXT_FILL_TYPE" val="1"/>
  <p:tag name="KSO_WM_UNIT_USESOURCEFORMAT_APPLY" val="0"/>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9*l_h_a*1_2_1"/>
  <p:tag name="KSO_WM_TEMPLATE_CATEGORY" val="custom"/>
  <p:tag name="KSO_WM_TEMPLATE_INDEX" val="20205175"/>
  <p:tag name="KSO_WM_UNIT_LAYERLEVEL" val="1_1_1"/>
  <p:tag name="KSO_WM_TAG_VERSION" val="1.0"/>
  <p:tag name="KSO_WM_BEAUTIFY_FLAG" val="#wm#"/>
  <p:tag name="KSO_WM_UNIT_ISCONTENTSTITLE" val="0"/>
  <p:tag name="KSO_WM_UNIT_NOCLEAR" val="0"/>
  <p:tag name="KSO_WM_DIAGRAM_GROUP_CODE" val="l1-2"/>
  <p:tag name="KSO_WM_UNIT_TYPE" val="l_h_a"/>
  <p:tag name="KSO_WM_UNIT_INDEX" val="1_2_1"/>
  <p:tag name="KSO_WM_UNIT_PRESET_TEXT" val="单击此处添加标题"/>
  <p:tag name="KSO_WM_UNIT_VALUE" val="12"/>
  <p:tag name="KSO_WM_UNIT_SHOW_EDIT_AREA_INDICATION" val="1"/>
  <p:tag name="KSO_WM_UNIT_ISNUMDGMTITLE" val="0"/>
  <p:tag name="KSO_WM_UNIT_TEXT_FILL_FORE_SCHEMECOLOR_INDEX" val="14"/>
  <p:tag name="KSO_WM_UNIT_TEXT_FILL_TYPE" val="1"/>
  <p:tag name="KSO_WM_UNIT_USESOURCEFORMAT_APPLY" val="0"/>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9*l_h_f*1_2_1"/>
  <p:tag name="KSO_WM_TEMPLATE_CATEGORY" val="custom"/>
  <p:tag name="KSO_WM_TEMPLATE_INDEX" val="20205175"/>
  <p:tag name="KSO_WM_UNIT_LAYERLEVEL" val="1_1_1"/>
  <p:tag name="KSO_WM_TAG_VERSION" val="1.0"/>
  <p:tag name="KSO_WM_BEAUTIFY_FLAG" val="#wm#"/>
  <p:tag name="KSO_WM_UNIT_NOCLEAR" val="0"/>
  <p:tag name="KSO_WM_DIAGRAM_GROUP_CODE" val="l1-2"/>
  <p:tag name="KSO_WM_UNIT_TYPE" val="l_h_f"/>
  <p:tag name="KSO_WM_UNIT_INDEX" val="1_2_1"/>
  <p:tag name="KSO_WM_UNIT_PRESET_TEXT" val="单击此处添加正文"/>
  <p:tag name="KSO_WM_UNIT_VALUE" val="84"/>
  <p:tag name="KSO_WM_UNIT_SHOW_EDIT_AREA_INDICATION" val="1"/>
  <p:tag name="KSO_WM_UNIT_TEXT_FILL_FORE_SCHEMECOLOR_INDEX" val="14"/>
  <p:tag name="KSO_WM_UNIT_TEXT_FILL_TYPE" val="1"/>
  <p:tag name="KSO_WM_UNIT_USESOURCEFORMAT_APPLY" val="0"/>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9*l_i*1_1"/>
  <p:tag name="KSO_WM_TEMPLATE_CATEGORY" val="custom"/>
  <p:tag name="KSO_WM_TEMPLATE_INDEX" val="20205175"/>
  <p:tag name="KSO_WM_UNIT_LAYERLEVEL" val="1_1"/>
  <p:tag name="KSO_WM_TAG_VERSION" val="1.0"/>
  <p:tag name="KSO_WM_BEAUTIFY_FLAG" val="#wm#"/>
  <p:tag name="KSO_WM_DIAGRAM_GROUP_CODE" val="l1-2"/>
  <p:tag name="KSO_WM_UNIT_TYPE" val="l_i"/>
  <p:tag name="KSO_WM_UNIT_INDEX" val="1_1"/>
  <p:tag name="KSO_WM_UNIT_LINE_FORE_SCHEMECOLOR_INDEX" val="13"/>
  <p:tag name="KSO_WM_UNIT_LINE_FILL_TYPE" val="2"/>
  <p:tag name="KSO_WM_UNIT_USESOURCEFORMAT_APPLY" val="0"/>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9*l_i*1_2"/>
  <p:tag name="KSO_WM_TEMPLATE_CATEGORY" val="custom"/>
  <p:tag name="KSO_WM_TEMPLATE_INDEX" val="20205175"/>
  <p:tag name="KSO_WM_UNIT_LAYERLEVEL" val="1_1"/>
  <p:tag name="KSO_WM_TAG_VERSION" val="1.0"/>
  <p:tag name="KSO_WM_BEAUTIFY_FLAG" val="#wm#"/>
  <p:tag name="KSO_WM_DIAGRAM_GROUP_CODE" val="l1-2"/>
  <p:tag name="KSO_WM_UNIT_TYPE" val="l_i"/>
  <p:tag name="KSO_WM_UNIT_INDEX" val="1_2"/>
  <p:tag name="KSO_WM_UNIT_LINE_FORE_SCHEMECOLOR_INDEX" val="13"/>
  <p:tag name="KSO_WM_UNIT_LINE_FILL_TYPE" val="2"/>
  <p:tag name="KSO_WM_UNIT_USESOURCEFORMAT_APPLY" val="0"/>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9*a*1"/>
  <p:tag name="KSO_WM_TEMPLATE_CATEGORY" val="custom"/>
  <p:tag name="KSO_WM_TEMPLATE_INDEX" val="20205175"/>
  <p:tag name="KSO_WM_UNIT_LAYERLEVEL" val="1"/>
  <p:tag name="KSO_WM_TAG_VERSION" val="1.0"/>
  <p:tag name="KSO_WM_BEAUTIFY_FLAG" val="#wm#"/>
  <p:tag name="KSO_WM_UNIT_ISCONTENTSTITLE" val="0"/>
  <p:tag name="KSO_WM_UNIT_PRESET_TEXT" val="单击此处添加标题"/>
  <p:tag name="KSO_WM_UNIT_NOCLEAR" val="0"/>
  <p:tag name="KSO_WM_UNIT_VALUE" val="26"/>
  <p:tag name="KSO_WM_DIAGRAM_GROUP_CODE" val="l1-2"/>
  <p:tag name="KSO_WM_UNIT_TYPE" val="a"/>
  <p:tag name="KSO_WM_UNIT_INDEX" val="1"/>
  <p:tag name="KSO_WM_UNIT_SHOW_EDIT_AREA_INDICATION" val="1"/>
  <p:tag name="KSO_WM_UNIT_ISNUMDGMTITLE" val="0"/>
  <p:tag name="KSO_WM_UNIT_TEXT_FILL_FORE_SCHEMECOLOR_INDEX" val="14"/>
  <p:tag name="KSO_WM_UNIT_TEXT_FILL_TYPE" val="1"/>
  <p:tag name="KSO_WM_UNIT_USESOURCEFORMAT_APPLY" val="0"/>
</p:tagLst>
</file>

<file path=ppt/tags/tag78.xml><?xml version="1.0" encoding="utf-8"?>
<p:tagLst xmlns:p="http://schemas.openxmlformats.org/presentationml/2006/main">
  <p:tag name="KSO_WM_SLIDE_ID" val="custom20205175_9"/>
  <p:tag name="KSO_WM_TEMPLATE_SUBCATEGORY" val="19"/>
  <p:tag name="KSO_WM_TEMPLATE_MASTER_TYPE" val="0"/>
  <p:tag name="KSO_WM_TEMPLATE_COLOR_TYPE" val="1"/>
  <p:tag name="KSO_WM_SLIDE_ITEM_CNT" val="3"/>
  <p:tag name="KSO_WM_SLIDE_INDEX" val="9"/>
  <p:tag name="KSO_WM_TAG_VERSION" val="1.0"/>
  <p:tag name="KSO_WM_BEAUTIFY_FLAG" val="#wm#"/>
  <p:tag name="KSO_WM_TEMPLATE_CATEGORY" val="custom"/>
  <p:tag name="KSO_WM_TEMPLATE_INDEX" val="20205175"/>
  <p:tag name="KSO_WM_DIAGRAM_GROUP_CODE" val="l1-2"/>
  <p:tag name="KSO_WM_SLIDE_DIAGTYPE" val="l"/>
  <p:tag name="KSO_WM_SLIDE_LAYOUT" val="a_l"/>
  <p:tag name="KSO_WM_SLIDE_LAYOUT_CNT" val="1_1"/>
  <p:tag name="KSO_WM_SLIDE_TYPE" val="text"/>
  <p:tag name="KSO_WM_SLIDE_SUBTYPE" val="diag"/>
  <p:tag name="KSO_WM_SLIDE_SIZE" val="863.5*340.15"/>
  <p:tag name="KSO_WM_SLIDE_POSITION" val="48.25*156.15"/>
  <p:tag name="KSO_WM_UNIT_SHOW_EDIT_AREA_INDICATION"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7*a*1"/>
  <p:tag name="KSO_WM_TEMPLATE_CATEGORY" val="custom"/>
  <p:tag name="KSO_WM_TEMPLATE_INDEX" val="20205175"/>
  <p:tag name="KSO_WM_UNIT_LAYERLEVEL" val="1"/>
  <p:tag name="KSO_WM_TAG_VERSION" val="1.0"/>
  <p:tag name="KSO_WM_BEAUTIFY_FLAG" val="#wm#"/>
  <p:tag name="KSO_WM_UNIT_ISCONTENTSTITLE" val="0"/>
  <p:tag name="KSO_WM_UNIT_PRESET_TEXT" val="单击输入标题内容"/>
  <p:tag name="KSO_WM_UNIT_NOCLEAR" val="0"/>
  <p:tag name="KSO_WM_UNIT_VALUE" val="14"/>
  <p:tag name="KSO_WM_UNIT_TYPE" val="a"/>
  <p:tag name="KSO_WM_UNIT_INDEX" val="1"/>
  <p:tag name="KSO_WM_UNIT_SHOW_EDIT_AREA_INDICATION" val="1"/>
  <p:tag name="KSO_WM_UNIT_ISNUMDGMTITLE" val="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7*b*1"/>
  <p:tag name="KSO_WM_TEMPLATE_CATEGORY" val="custom"/>
  <p:tag name="KSO_WM_TEMPLATE_INDEX" val="20205175"/>
  <p:tag name="KSO_WM_UNIT_LAYERLEVEL" val="1"/>
  <p:tag name="KSO_WM_TAG_VERSION" val="1.0"/>
  <p:tag name="KSO_WM_BEAUTIFY_FLAG" val="#wm#"/>
  <p:tag name="KSO_WM_UNIT_ISCONTENTSTITLE" val="0"/>
  <p:tag name="KSO_WM_UNIT_PRESET_TEXT" val="单击此处添加正文"/>
  <p:tag name="KSO_WM_UNIT_NOCLEAR" val="0"/>
  <p:tag name="KSO_WM_UNIT_VALUE" val="66"/>
  <p:tag name="KSO_WM_UNIT_TYPE" val="b"/>
  <p:tag name="KSO_WM_UNIT_INDEX" val="1"/>
  <p:tag name="KSO_WM_UNIT_SHOW_EDIT_AREA_INDICATION" val="1"/>
  <p:tag name="KSO_WM_UNIT_ISNUMDGMTITLE" val="0"/>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7*i*1"/>
  <p:tag name="KSO_WM_TEMPLATE_CATEGORY" val="custom"/>
  <p:tag name="KSO_WM_TEMPLATE_INDEX" val="20205175"/>
  <p:tag name="KSO_WM_UNIT_LAYERLEVEL" val="1"/>
  <p:tag name="KSO_WM_TAG_VERSION" val="1.0"/>
  <p:tag name="KSO_WM_BEAUTIFY_FLAG" val="#wm#"/>
  <p:tag name="KSO_WM_UNIT_TYPE" val="i"/>
  <p:tag name="KSO_WM_UNIT_INDEX"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7*i*2"/>
  <p:tag name="KSO_WM_TEMPLATE_CATEGORY" val="custom"/>
  <p:tag name="KSO_WM_TEMPLATE_INDEX" val="20205175"/>
  <p:tag name="KSO_WM_UNIT_LAYERLEVEL" val="1"/>
  <p:tag name="KSO_WM_TAG_VERSION" val="1.0"/>
  <p:tag name="KSO_WM_BEAUTIFY_FLAG" val="#wm#"/>
  <p:tag name="KSO_WM_UNIT_TYPE" val="i"/>
  <p:tag name="KSO_WM_UNIT_INDEX" val="2"/>
</p:tagLst>
</file>

<file path=ppt/tags/tag83.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05175_7*e*1"/>
  <p:tag name="KSO_WM_TEMPLATE_CATEGORY" val="custom"/>
  <p:tag name="KSO_WM_TEMPLATE_INDEX" val="20205175"/>
  <p:tag name="KSO_WM_UNIT_LAYERLEVEL" val="1"/>
  <p:tag name="KSO_WM_TAG_VERSION" val="1.0"/>
  <p:tag name="KSO_WM_BEAUTIFY_FLAG" val="#wm#"/>
  <p:tag name="KSO_WM_UNIT_PRESET_TEXT" val="01"/>
  <p:tag name="KSO_WM_UNIT_NOCLEAR" val="0"/>
  <p:tag name="KSO_WM_UNIT_VALUE" val="1"/>
  <p:tag name="KSO_WM_UNIT_TYPE" val="e"/>
  <p:tag name="KSO_WM_UNIT_INDEX" val="1"/>
  <p:tag name="KSO_WM_UNIT_SHOW_EDIT_AREA_INDICATION"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7*i*3"/>
  <p:tag name="KSO_WM_TEMPLATE_CATEGORY" val="custom"/>
  <p:tag name="KSO_WM_TEMPLATE_INDEX" val="20205175"/>
  <p:tag name="KSO_WM_UNIT_LAYERLEVEL" val="1"/>
  <p:tag name="KSO_WM_TAG_VERSION" val="1.0"/>
  <p:tag name="KSO_WM_BEAUTIFY_FLAG" val="#wm#"/>
  <p:tag name="KSO_WM_UNIT_TYPE" val="i"/>
  <p:tag name="KSO_WM_UNIT_INDEX" val="3"/>
</p:tagLst>
</file>

<file path=ppt/tags/tag85.xml><?xml version="1.0" encoding="utf-8"?>
<p:tagLst xmlns:p="http://schemas.openxmlformats.org/presentationml/2006/main">
  <p:tag name="KSO_WM_SLIDE_ID" val="custom20205175_7"/>
  <p:tag name="KSO_WM_TEMPLATE_SUBCATEGORY" val="19"/>
  <p:tag name="KSO_WM_TEMPLATE_MASTER_TYPE" val="0"/>
  <p:tag name="KSO_WM_TEMPLATE_COLOR_TYPE" val="1"/>
  <p:tag name="KSO_WM_SLIDE_ITEM_CNT" val="0"/>
  <p:tag name="KSO_WM_SLIDE_INDEX" val="7"/>
  <p:tag name="KSO_WM_TAG_VERSION" val="1.0"/>
  <p:tag name="KSO_WM_BEAUTIFY_FLAG" val="#wm#"/>
  <p:tag name="KSO_WM_TEMPLATE_CATEGORY" val="custom"/>
  <p:tag name="KSO_WM_TEMPLATE_INDEX" val="20205175"/>
  <p:tag name="KSO_WM_SLIDE_TYPE" val="sectionTitle"/>
  <p:tag name="KSO_WM_SLIDE_SUBTYPE" val="pureTxt"/>
  <p:tag name="KSO_WM_SLIDE_LAYOUT" val="a_b_e"/>
  <p:tag name="KSO_WM_SLIDE_LAYOUT_CNT" val="1_1_1"/>
  <p:tag name="KSO_WM_UNIT_SHOW_EDIT_AREA_INDICATION" val="1"/>
</p:tagLst>
</file>

<file path=ppt/tags/tag86.xml><?xml version="1.0" encoding="utf-8"?>
<p:tagLst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1"/>
  <p:tag name="KSO_WM_UNIT_ID" val="custom20205175_15*f*1"/>
  <p:tag name="KSO_WM_TEMPLATE_CATEGORY" val="custom"/>
  <p:tag name="KSO_WM_TEMPLATE_INDEX" val="20205175"/>
  <p:tag name="KSO_WM_UNIT_LAYERLEVEL" val="1"/>
  <p:tag name="KSO_WM_TAG_VERSION" val="1.0"/>
  <p:tag name="KSO_WM_BEAUTIFY_FLAG" val="#wm#"/>
</p:tagLst>
</file>

<file path=ppt/tags/tag87.xml><?xml version="1.0" encoding="utf-8"?>
<p:tagLst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2"/>
  <p:tag name="KSO_WM_UNIT_ID" val="custom20205175_15*f*2"/>
  <p:tag name="KSO_WM_TEMPLATE_CATEGORY" val="custom"/>
  <p:tag name="KSO_WM_TEMPLATE_INDEX" val="20205175"/>
  <p:tag name="KSO_WM_UNIT_LAYERLEVEL" val="1"/>
  <p:tag name="KSO_WM_TAG_VERSION" val="1.0"/>
  <p:tag name="KSO_WM_BEAUTIFY_FLAG" val="#wm#"/>
</p:tagLst>
</file>

<file path=ppt/tags/tag8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5_15*a*1"/>
  <p:tag name="KSO_WM_TEMPLATE_CATEGORY" val="custom"/>
  <p:tag name="KSO_WM_TEMPLATE_INDEX" val="20205175"/>
  <p:tag name="KSO_WM_UNIT_LAYERLEVEL" val="1"/>
  <p:tag name="KSO_WM_TAG_VERSION" val="1.0"/>
  <p:tag name="KSO_WM_BEAUTIFY_FLAG" val="#wm#"/>
  <p:tag name="KSO_WM_UNIT_ISNUMDGMTITLE" val="0"/>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15*i*1"/>
  <p:tag name="KSO_WM_UNIT_LAYERLEVEL" val="1"/>
  <p:tag name="KSO_WM_TAG_VERSION" val="1.0"/>
  <p:tag name="KSO_WM_BEAUTIFY_FLAG" val="#wm#"/>
  <p:tag name="KSO_WM_UNIT_TYPE" val="i"/>
  <p:tag name="KSO_WM_UNIT_INDEX" val="1"/>
  <p:tag name="KSO_WM_TEMPLATE_CATEGORY" val="custom"/>
  <p:tag name="KSO_WM_TEMPLATE_INDEX" val="20205175"/>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REFSHAPE" val="188830532"/>
  <p:tag name="KSO_WM_UNIT_PLACING_PICTURE_USER_VIEWPORT" val="{&quot;height&quot;:5256,&quot;width&quot;:8760}"/>
</p:tagLst>
</file>

<file path=ppt/tags/tag91.xml><?xml version="1.0" encoding="utf-8"?>
<p:tagLst xmlns:p="http://schemas.openxmlformats.org/presentationml/2006/main">
  <p:tag name="KSO_WM_BEAUTIFY_FLAG" val="#wm#"/>
  <p:tag name="KSO_WM_TEMPLATE_CATEGORY" val="custom"/>
  <p:tag name="KSO_WM_TEMPLATE_INDEX" val="20205175"/>
  <p:tag name="KSO_WM_SLIDE_ID" val="custom20205175_15"/>
  <p:tag name="KSO_WM_TEMPLATE_SUBCATEGORY" val="19"/>
  <p:tag name="KSO_WM_TEMPLATE_MASTER_TYPE" val="0"/>
  <p:tag name="KSO_WM_TEMPLATE_COLOR_TYPE" val="1"/>
  <p:tag name="KSO_WM_SLIDE_ITEM_CNT" val="0"/>
  <p:tag name="KSO_WM_SLIDE_INDEX" val="15"/>
  <p:tag name="KSO_WM_TAG_VERSION" val="1.0"/>
  <p:tag name="KSO_WM_SLIDE_TYPE" val="text"/>
  <p:tag name="KSO_WM_SLIDE_SUBTYPE" val="pureTxt"/>
  <p:tag name="KSO_WM_SLIDE_SIZE" val="864*444"/>
  <p:tag name="KSO_WM_SLIDE_POSITION" val="47*47"/>
  <p:tag name="KSO_WM_SLIDE_LAYOUT" val="a_f"/>
  <p:tag name="KSO_WM_SLIDE_LAYOUT_CNT" val="1_2"/>
  <p:tag name="KSO_WM_UNIT_SHOW_EDIT_AREA_INDICATION" val="1"/>
</p:tagLst>
</file>

<file path=ppt/tags/tag92.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5_1*a*1"/>
  <p:tag name="KSO_WM_TEMPLATE_CATEGORY" val="custom"/>
  <p:tag name="KSO_WM_TEMPLATE_INDEX" val="20205175"/>
  <p:tag name="KSO_WM_UNIT_LAYERLEVEL" val="1"/>
  <p:tag name="KSO_WM_TAG_VERSION" val="1.0"/>
  <p:tag name="KSO_WM_BEAUTIFY_FLAG" val="#wm#"/>
</p:tagLst>
</file>

<file path=ppt/tags/tag93.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5_1*b*1"/>
  <p:tag name="KSO_WM_TEMPLATE_CATEGORY" val="custom"/>
  <p:tag name="KSO_WM_TEMPLATE_INDEX" val="20205175"/>
  <p:tag name="KSO_WM_UNIT_LAYERLEVEL" val="1"/>
  <p:tag name="KSO_WM_TAG_VERSION" val="1.0"/>
  <p:tag name="KSO_WM_BEAUTIFY_FLAG" val="#wm#"/>
</p:tagLst>
</file>

<file path=ppt/tags/tag94.xml><?xml version="1.0" encoding="utf-8"?>
<p:tagLst xmlns:p="http://schemas.openxmlformats.org/presentationml/2006/main">
  <p:tag name="KSO_WM_SLIDE_ID" val="custom20205175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5"/>
  <p:tag name="KSO_WM_SLIDE_LAYOUT" val="a_b"/>
  <p:tag name="KSO_WM_SLIDE_LAYOUT_CNT" val="1_1"/>
  <p:tag name="KSO_WM_UNIT_SHOW_EDIT_AREA_INDICATION" val="1"/>
  <p:tag name="KSO_WM_TEMPLATE_THUMBS_INDEX" val="1、4、7、12、13、14、15、16、17、18、20、24、25、28、33、36、40、43、44"/>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7*a*1"/>
  <p:tag name="KSO_WM_TEMPLATE_CATEGORY" val="custom"/>
  <p:tag name="KSO_WM_TEMPLATE_INDEX" val="20205175"/>
  <p:tag name="KSO_WM_UNIT_LAYERLEVEL" val="1"/>
  <p:tag name="KSO_WM_TAG_VERSION" val="1.0"/>
  <p:tag name="KSO_WM_BEAUTIFY_FLAG" val="#wm#"/>
  <p:tag name="KSO_WM_UNIT_ISCONTENTSTITLE" val="0"/>
  <p:tag name="KSO_WM_UNIT_PRESET_TEXT" val="单击输入标题内容"/>
  <p:tag name="KSO_WM_UNIT_NOCLEAR" val="0"/>
  <p:tag name="KSO_WM_UNIT_VALUE" val="14"/>
  <p:tag name="KSO_WM_UNIT_TYPE" val="a"/>
  <p:tag name="KSO_WM_UNIT_INDEX" val="1"/>
  <p:tag name="KSO_WM_UNIT_SHOW_EDIT_AREA_INDICATION" val="1"/>
  <p:tag name="KSO_WM_UNIT_ISNUMDGMTITLE" val="0"/>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7*b*1"/>
  <p:tag name="KSO_WM_TEMPLATE_CATEGORY" val="custom"/>
  <p:tag name="KSO_WM_TEMPLATE_INDEX" val="20205175"/>
  <p:tag name="KSO_WM_UNIT_LAYERLEVEL" val="1"/>
  <p:tag name="KSO_WM_TAG_VERSION" val="1.0"/>
  <p:tag name="KSO_WM_BEAUTIFY_FLAG" val="#wm#"/>
  <p:tag name="KSO_WM_UNIT_ISCONTENTSTITLE" val="0"/>
  <p:tag name="KSO_WM_UNIT_PRESET_TEXT" val="单击此处添加正文"/>
  <p:tag name="KSO_WM_UNIT_NOCLEAR" val="0"/>
  <p:tag name="KSO_WM_UNIT_VALUE" val="66"/>
  <p:tag name="KSO_WM_UNIT_TYPE" val="b"/>
  <p:tag name="KSO_WM_UNIT_INDEX" val="1"/>
  <p:tag name="KSO_WM_UNIT_SHOW_EDIT_AREA_INDICATION" val="1"/>
  <p:tag name="KSO_WM_UNIT_ISNUMDGMTITLE" val="0"/>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7*i*1"/>
  <p:tag name="KSO_WM_TEMPLATE_CATEGORY" val="custom"/>
  <p:tag name="KSO_WM_TEMPLATE_INDEX" val="20205175"/>
  <p:tag name="KSO_WM_UNIT_LAYERLEVEL" val="1"/>
  <p:tag name="KSO_WM_TAG_VERSION" val="1.0"/>
  <p:tag name="KSO_WM_BEAUTIFY_FLAG" val="#wm#"/>
  <p:tag name="KSO_WM_UNIT_TYPE" val="i"/>
  <p:tag name="KSO_WM_UNIT_INDEX"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5_7*i*2"/>
  <p:tag name="KSO_WM_TEMPLATE_CATEGORY" val="custom"/>
  <p:tag name="KSO_WM_TEMPLATE_INDEX" val="20205175"/>
  <p:tag name="KSO_WM_UNIT_LAYERLEVEL" val="1"/>
  <p:tag name="KSO_WM_TAG_VERSION" val="1.0"/>
  <p:tag name="KSO_WM_BEAUTIFY_FLAG" val="#wm#"/>
  <p:tag name="KSO_WM_UNIT_TYPE" val="i"/>
  <p:tag name="KSO_WM_UNIT_INDEX" val="2"/>
</p:tagLst>
</file>

<file path=ppt/tags/tag99.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05175_7*e*1"/>
  <p:tag name="KSO_WM_TEMPLATE_CATEGORY" val="custom"/>
  <p:tag name="KSO_WM_TEMPLATE_INDEX" val="20205175"/>
  <p:tag name="KSO_WM_UNIT_LAYERLEVEL" val="1"/>
  <p:tag name="KSO_WM_TAG_VERSION" val="1.0"/>
  <p:tag name="KSO_WM_BEAUTIFY_FLAG" val="#wm#"/>
  <p:tag name="KSO_WM_UNIT_PRESET_TEXT" val="01"/>
  <p:tag name="KSO_WM_UNIT_NOCLEAR" val="0"/>
  <p:tag name="KSO_WM_UNIT_VALUE" val="1"/>
  <p:tag name="KSO_WM_UNIT_TYPE" val="e"/>
  <p:tag name="KSO_WM_UNIT_INDEX" val="1"/>
  <p:tag name="KSO_WM_UNIT_SHOW_EDIT_AREA_INDICATION" val="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2334</Words>
  <Application>WPS 演示</Application>
  <PresentationFormat>宽屏</PresentationFormat>
  <Paragraphs>95</Paragraphs>
  <Slides>12</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宋体</vt:lpstr>
      <vt:lpstr>Wingdings</vt:lpstr>
      <vt:lpstr>微软雅黑</vt:lpstr>
      <vt:lpstr>Wingdings</vt:lpstr>
      <vt:lpstr>Arial Unicode MS</vt:lpstr>
      <vt:lpstr>Calibri</vt:lpstr>
      <vt:lpstr>Office 主题​​</vt:lpstr>
      <vt:lpstr>感谢聆听</vt:lpstr>
      <vt:lpstr>PowerPoint 演示文稿</vt:lpstr>
      <vt:lpstr>单击输入标题内容</vt:lpstr>
      <vt:lpstr>单击此处添加标题</vt:lpstr>
      <vt:lpstr>空白演示</vt:lpstr>
      <vt:lpstr>Description</vt:lpstr>
      <vt:lpstr>PowerPoint 演示文稿</vt:lpstr>
      <vt:lpstr>PowerPoint 演示文稿</vt:lpstr>
      <vt:lpstr>PowerPoint 演示文稿</vt:lpstr>
      <vt:lpstr>PowerPoint 演示文稿</vt:lpstr>
      <vt:lpstr>单击输入标题内容</vt:lpstr>
      <vt:lpstr>单击此处添加标题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好想</cp:lastModifiedBy>
  <cp:revision>213</cp:revision>
  <dcterms:created xsi:type="dcterms:W3CDTF">2019-06-19T02:08:00Z</dcterms:created>
  <dcterms:modified xsi:type="dcterms:W3CDTF">2020-07-03T08:17:07Z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