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1.png" ContentType="image/png"/>
  <Override PartName="/ppt/media/image3.emf" ContentType="image/x-emf"/>
  <Override PartName="/ppt/media/image4.emf" ContentType="image/x-emf"/>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67275" cy="42794237"/>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13080" y="1707480"/>
            <a:ext cx="27240120" cy="7146000"/>
          </a:xfrm>
          <a:prstGeom prst="rect">
            <a:avLst/>
          </a:prstGeom>
        </p:spPr>
        <p:txBody>
          <a:bodyPr lIns="0" rIns="0" tIns="0" bIns="0" anchor="ctr"/>
          <a:p>
            <a:endParaRPr b="0" lang="en-US" sz="8200" spc="-1" strike="noStrike">
              <a:solidFill>
                <a:srgbClr val="000000"/>
              </a:solidFill>
              <a:latin typeface="Calibri"/>
            </a:endParaRPr>
          </a:p>
        </p:txBody>
      </p:sp>
      <p:sp>
        <p:nvSpPr>
          <p:cNvPr id="33" name="PlaceHolder 2"/>
          <p:cNvSpPr>
            <a:spLocks noGrp="1"/>
          </p:cNvSpPr>
          <p:nvPr>
            <p:ph type="body"/>
          </p:nvPr>
        </p:nvSpPr>
        <p:spPr>
          <a:xfrm>
            <a:off x="1513080" y="10013760"/>
            <a:ext cx="27240120" cy="11838960"/>
          </a:xfrm>
          <a:prstGeom prst="rect">
            <a:avLst/>
          </a:prstGeom>
        </p:spPr>
        <p:txBody>
          <a:bodyPr lIns="0" rIns="0" tIns="0" bIns="0">
            <a:normAutofit/>
          </a:bodyPr>
          <a:p>
            <a:endParaRPr b="0" lang="en-US" sz="3400" spc="-1" strike="noStrike">
              <a:solidFill>
                <a:srgbClr val="000000"/>
              </a:solidFill>
              <a:latin typeface="Calibri"/>
            </a:endParaRPr>
          </a:p>
        </p:txBody>
      </p:sp>
      <p:sp>
        <p:nvSpPr>
          <p:cNvPr id="34" name="PlaceHolder 3"/>
          <p:cNvSpPr>
            <a:spLocks noGrp="1"/>
          </p:cNvSpPr>
          <p:nvPr>
            <p:ph type="body"/>
          </p:nvPr>
        </p:nvSpPr>
        <p:spPr>
          <a:xfrm>
            <a:off x="1513080" y="22977720"/>
            <a:ext cx="27240120" cy="11838960"/>
          </a:xfrm>
          <a:prstGeom prst="rect">
            <a:avLst/>
          </a:prstGeom>
        </p:spPr>
        <p:txBody>
          <a:bodyPr lIns="0" rIns="0" tIns="0" bIns="0">
            <a:normAutofit/>
          </a:bodyPr>
          <a:p>
            <a:endParaRPr b="0" lang="en-US" sz="34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513080" y="1707480"/>
            <a:ext cx="27240120" cy="7146000"/>
          </a:xfrm>
          <a:prstGeom prst="rect">
            <a:avLst/>
          </a:prstGeom>
        </p:spPr>
        <p:txBody>
          <a:bodyPr lIns="0" rIns="0" tIns="0" bIns="0" anchor="ctr"/>
          <a:p>
            <a:endParaRPr b="0" lang="en-US" sz="8200" spc="-1" strike="noStrike">
              <a:solidFill>
                <a:srgbClr val="000000"/>
              </a:solidFill>
              <a:latin typeface="Calibri"/>
            </a:endParaRPr>
          </a:p>
        </p:txBody>
      </p:sp>
      <p:sp>
        <p:nvSpPr>
          <p:cNvPr id="36" name="PlaceHolder 2"/>
          <p:cNvSpPr>
            <a:spLocks noGrp="1"/>
          </p:cNvSpPr>
          <p:nvPr>
            <p:ph type="body"/>
          </p:nvPr>
        </p:nvSpPr>
        <p:spPr>
          <a:xfrm>
            <a:off x="1513080" y="10013760"/>
            <a:ext cx="13293000" cy="11838960"/>
          </a:xfrm>
          <a:prstGeom prst="rect">
            <a:avLst/>
          </a:prstGeom>
        </p:spPr>
        <p:txBody>
          <a:bodyPr lIns="0" rIns="0" tIns="0" bIns="0">
            <a:normAutofit/>
          </a:bodyPr>
          <a:p>
            <a:endParaRPr b="0" lang="en-US" sz="3400" spc="-1" strike="noStrike">
              <a:solidFill>
                <a:srgbClr val="000000"/>
              </a:solidFill>
              <a:latin typeface="Calibri"/>
            </a:endParaRPr>
          </a:p>
        </p:txBody>
      </p:sp>
      <p:sp>
        <p:nvSpPr>
          <p:cNvPr id="37" name="PlaceHolder 3"/>
          <p:cNvSpPr>
            <a:spLocks noGrp="1"/>
          </p:cNvSpPr>
          <p:nvPr>
            <p:ph type="body"/>
          </p:nvPr>
        </p:nvSpPr>
        <p:spPr>
          <a:xfrm>
            <a:off x="15471000" y="10013760"/>
            <a:ext cx="13293000" cy="11838960"/>
          </a:xfrm>
          <a:prstGeom prst="rect">
            <a:avLst/>
          </a:prstGeom>
        </p:spPr>
        <p:txBody>
          <a:bodyPr lIns="0" rIns="0" tIns="0" bIns="0">
            <a:normAutofit/>
          </a:bodyPr>
          <a:p>
            <a:endParaRPr b="0" lang="en-US" sz="3400" spc="-1" strike="noStrike">
              <a:solidFill>
                <a:srgbClr val="000000"/>
              </a:solidFill>
              <a:latin typeface="Calibri"/>
            </a:endParaRPr>
          </a:p>
        </p:txBody>
      </p:sp>
      <p:sp>
        <p:nvSpPr>
          <p:cNvPr id="38" name="PlaceHolder 4"/>
          <p:cNvSpPr>
            <a:spLocks noGrp="1"/>
          </p:cNvSpPr>
          <p:nvPr>
            <p:ph type="body"/>
          </p:nvPr>
        </p:nvSpPr>
        <p:spPr>
          <a:xfrm>
            <a:off x="1513080" y="22977720"/>
            <a:ext cx="13293000" cy="11838960"/>
          </a:xfrm>
          <a:prstGeom prst="rect">
            <a:avLst/>
          </a:prstGeom>
        </p:spPr>
        <p:txBody>
          <a:bodyPr lIns="0" rIns="0" tIns="0" bIns="0">
            <a:normAutofit/>
          </a:bodyPr>
          <a:p>
            <a:endParaRPr b="0" lang="en-US" sz="3400" spc="-1" strike="noStrike">
              <a:solidFill>
                <a:srgbClr val="000000"/>
              </a:solidFill>
              <a:latin typeface="Calibri"/>
            </a:endParaRPr>
          </a:p>
        </p:txBody>
      </p:sp>
      <p:sp>
        <p:nvSpPr>
          <p:cNvPr id="39" name="PlaceHolder 5"/>
          <p:cNvSpPr>
            <a:spLocks noGrp="1"/>
          </p:cNvSpPr>
          <p:nvPr>
            <p:ph type="body"/>
          </p:nvPr>
        </p:nvSpPr>
        <p:spPr>
          <a:xfrm>
            <a:off x="15471000" y="22977720"/>
            <a:ext cx="13293000" cy="11838960"/>
          </a:xfrm>
          <a:prstGeom prst="rect">
            <a:avLst/>
          </a:prstGeom>
        </p:spPr>
        <p:txBody>
          <a:bodyPr lIns="0" rIns="0" tIns="0" bIns="0">
            <a:normAutofit/>
          </a:bodyPr>
          <a:p>
            <a:endParaRPr b="0" lang="en-US" sz="34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513080" y="1707480"/>
            <a:ext cx="27240120" cy="7146000"/>
          </a:xfrm>
          <a:prstGeom prst="rect">
            <a:avLst/>
          </a:prstGeom>
        </p:spPr>
        <p:txBody>
          <a:bodyPr lIns="0" rIns="0" tIns="0" bIns="0" anchor="ctr"/>
          <a:p>
            <a:endParaRPr b="0" lang="en-US" sz="8200" spc="-1" strike="noStrike">
              <a:solidFill>
                <a:srgbClr val="000000"/>
              </a:solidFill>
              <a:latin typeface="Calibri"/>
            </a:endParaRPr>
          </a:p>
        </p:txBody>
      </p:sp>
      <p:sp>
        <p:nvSpPr>
          <p:cNvPr id="41" name="PlaceHolder 2"/>
          <p:cNvSpPr>
            <a:spLocks noGrp="1"/>
          </p:cNvSpPr>
          <p:nvPr>
            <p:ph type="body"/>
          </p:nvPr>
        </p:nvSpPr>
        <p:spPr>
          <a:xfrm>
            <a:off x="1513080" y="10013760"/>
            <a:ext cx="8771040" cy="11838960"/>
          </a:xfrm>
          <a:prstGeom prst="rect">
            <a:avLst/>
          </a:prstGeom>
        </p:spPr>
        <p:txBody>
          <a:bodyPr lIns="0" rIns="0" tIns="0" bIns="0">
            <a:normAutofit/>
          </a:bodyPr>
          <a:p>
            <a:endParaRPr b="0" lang="en-US" sz="3400" spc="-1" strike="noStrike">
              <a:solidFill>
                <a:srgbClr val="000000"/>
              </a:solidFill>
              <a:latin typeface="Calibri"/>
            </a:endParaRPr>
          </a:p>
        </p:txBody>
      </p:sp>
      <p:sp>
        <p:nvSpPr>
          <p:cNvPr id="42" name="PlaceHolder 3"/>
          <p:cNvSpPr>
            <a:spLocks noGrp="1"/>
          </p:cNvSpPr>
          <p:nvPr>
            <p:ph type="body"/>
          </p:nvPr>
        </p:nvSpPr>
        <p:spPr>
          <a:xfrm>
            <a:off x="10722960" y="10013760"/>
            <a:ext cx="8771040" cy="11838960"/>
          </a:xfrm>
          <a:prstGeom prst="rect">
            <a:avLst/>
          </a:prstGeom>
        </p:spPr>
        <p:txBody>
          <a:bodyPr lIns="0" rIns="0" tIns="0" bIns="0">
            <a:normAutofit/>
          </a:bodyPr>
          <a:p>
            <a:endParaRPr b="0" lang="en-US" sz="3400" spc="-1" strike="noStrike">
              <a:solidFill>
                <a:srgbClr val="000000"/>
              </a:solidFill>
              <a:latin typeface="Calibri"/>
            </a:endParaRPr>
          </a:p>
        </p:txBody>
      </p:sp>
      <p:sp>
        <p:nvSpPr>
          <p:cNvPr id="43" name="PlaceHolder 4"/>
          <p:cNvSpPr>
            <a:spLocks noGrp="1"/>
          </p:cNvSpPr>
          <p:nvPr>
            <p:ph type="body"/>
          </p:nvPr>
        </p:nvSpPr>
        <p:spPr>
          <a:xfrm>
            <a:off x="19933200" y="10013760"/>
            <a:ext cx="8771040" cy="11838960"/>
          </a:xfrm>
          <a:prstGeom prst="rect">
            <a:avLst/>
          </a:prstGeom>
        </p:spPr>
        <p:txBody>
          <a:bodyPr lIns="0" rIns="0" tIns="0" bIns="0">
            <a:normAutofit/>
          </a:bodyPr>
          <a:p>
            <a:endParaRPr b="0" lang="en-US" sz="3400" spc="-1" strike="noStrike">
              <a:solidFill>
                <a:srgbClr val="000000"/>
              </a:solidFill>
              <a:latin typeface="Calibri"/>
            </a:endParaRPr>
          </a:p>
        </p:txBody>
      </p:sp>
      <p:sp>
        <p:nvSpPr>
          <p:cNvPr id="44" name="PlaceHolder 5"/>
          <p:cNvSpPr>
            <a:spLocks noGrp="1"/>
          </p:cNvSpPr>
          <p:nvPr>
            <p:ph type="body"/>
          </p:nvPr>
        </p:nvSpPr>
        <p:spPr>
          <a:xfrm>
            <a:off x="1513080" y="22977720"/>
            <a:ext cx="8771040" cy="11838960"/>
          </a:xfrm>
          <a:prstGeom prst="rect">
            <a:avLst/>
          </a:prstGeom>
        </p:spPr>
        <p:txBody>
          <a:bodyPr lIns="0" rIns="0" tIns="0" bIns="0">
            <a:normAutofit/>
          </a:bodyPr>
          <a:p>
            <a:endParaRPr b="0" lang="en-US" sz="3400" spc="-1" strike="noStrike">
              <a:solidFill>
                <a:srgbClr val="000000"/>
              </a:solidFill>
              <a:latin typeface="Calibri"/>
            </a:endParaRPr>
          </a:p>
        </p:txBody>
      </p:sp>
      <p:sp>
        <p:nvSpPr>
          <p:cNvPr id="45" name="PlaceHolder 6"/>
          <p:cNvSpPr>
            <a:spLocks noGrp="1"/>
          </p:cNvSpPr>
          <p:nvPr>
            <p:ph type="body"/>
          </p:nvPr>
        </p:nvSpPr>
        <p:spPr>
          <a:xfrm>
            <a:off x="10722960" y="22977720"/>
            <a:ext cx="8771040" cy="11838960"/>
          </a:xfrm>
          <a:prstGeom prst="rect">
            <a:avLst/>
          </a:prstGeom>
        </p:spPr>
        <p:txBody>
          <a:bodyPr lIns="0" rIns="0" tIns="0" bIns="0">
            <a:normAutofit/>
          </a:bodyPr>
          <a:p>
            <a:endParaRPr b="0" lang="en-US" sz="3400" spc="-1" strike="noStrike">
              <a:solidFill>
                <a:srgbClr val="000000"/>
              </a:solidFill>
              <a:latin typeface="Calibri"/>
            </a:endParaRPr>
          </a:p>
        </p:txBody>
      </p:sp>
      <p:sp>
        <p:nvSpPr>
          <p:cNvPr id="46" name="PlaceHolder 7"/>
          <p:cNvSpPr>
            <a:spLocks noGrp="1"/>
          </p:cNvSpPr>
          <p:nvPr>
            <p:ph type="body"/>
          </p:nvPr>
        </p:nvSpPr>
        <p:spPr>
          <a:xfrm>
            <a:off x="19933200" y="22977720"/>
            <a:ext cx="8771040" cy="11838960"/>
          </a:xfrm>
          <a:prstGeom prst="rect">
            <a:avLst/>
          </a:prstGeom>
        </p:spPr>
        <p:txBody>
          <a:bodyPr lIns="0" rIns="0" tIns="0" bIns="0">
            <a:normAutofit/>
          </a:bodyPr>
          <a:p>
            <a:endParaRPr b="0" lang="en-US" sz="34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513080" y="1707480"/>
            <a:ext cx="27240120" cy="7146000"/>
          </a:xfrm>
          <a:prstGeom prst="rect">
            <a:avLst/>
          </a:prstGeom>
        </p:spPr>
        <p:txBody>
          <a:bodyPr lIns="0" rIns="0" tIns="0" bIns="0" anchor="ctr"/>
          <a:p>
            <a:endParaRPr b="0" lang="en-US" sz="8200" spc="-1" strike="noStrike">
              <a:solidFill>
                <a:srgbClr val="000000"/>
              </a:solidFill>
              <a:latin typeface="Calibri"/>
            </a:endParaRPr>
          </a:p>
        </p:txBody>
      </p:sp>
      <p:sp>
        <p:nvSpPr>
          <p:cNvPr id="12" name="PlaceHolder 2"/>
          <p:cNvSpPr>
            <a:spLocks noGrp="1"/>
          </p:cNvSpPr>
          <p:nvPr>
            <p:ph type="subTitle"/>
          </p:nvPr>
        </p:nvSpPr>
        <p:spPr>
          <a:xfrm>
            <a:off x="1513080" y="10013760"/>
            <a:ext cx="27240120" cy="24820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513080" y="1707480"/>
            <a:ext cx="27240120" cy="7146000"/>
          </a:xfrm>
          <a:prstGeom prst="rect">
            <a:avLst/>
          </a:prstGeom>
        </p:spPr>
        <p:txBody>
          <a:bodyPr lIns="0" rIns="0" tIns="0" bIns="0" anchor="ctr"/>
          <a:p>
            <a:endParaRPr b="0" lang="en-US" sz="8200" spc="-1" strike="noStrike">
              <a:solidFill>
                <a:srgbClr val="000000"/>
              </a:solidFill>
              <a:latin typeface="Calibri"/>
            </a:endParaRPr>
          </a:p>
        </p:txBody>
      </p:sp>
      <p:sp>
        <p:nvSpPr>
          <p:cNvPr id="14" name="PlaceHolder 2"/>
          <p:cNvSpPr>
            <a:spLocks noGrp="1"/>
          </p:cNvSpPr>
          <p:nvPr>
            <p:ph type="body"/>
          </p:nvPr>
        </p:nvSpPr>
        <p:spPr>
          <a:xfrm>
            <a:off x="1513080" y="10013760"/>
            <a:ext cx="27240120" cy="24820200"/>
          </a:xfrm>
          <a:prstGeom prst="rect">
            <a:avLst/>
          </a:prstGeom>
        </p:spPr>
        <p:txBody>
          <a:bodyPr lIns="0" rIns="0" tIns="0" bIns="0">
            <a:normAutofit/>
          </a:bodyPr>
          <a:p>
            <a:endParaRPr b="0" lang="en-US" sz="34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080" y="1707480"/>
            <a:ext cx="27240120" cy="7146000"/>
          </a:xfrm>
          <a:prstGeom prst="rect">
            <a:avLst/>
          </a:prstGeom>
        </p:spPr>
        <p:txBody>
          <a:bodyPr lIns="0" rIns="0" tIns="0" bIns="0" anchor="ctr"/>
          <a:p>
            <a:endParaRPr b="0" lang="en-US" sz="8200" spc="-1" strike="noStrike">
              <a:solidFill>
                <a:srgbClr val="000000"/>
              </a:solidFill>
              <a:latin typeface="Calibri"/>
            </a:endParaRPr>
          </a:p>
        </p:txBody>
      </p:sp>
      <p:sp>
        <p:nvSpPr>
          <p:cNvPr id="16" name="PlaceHolder 2"/>
          <p:cNvSpPr>
            <a:spLocks noGrp="1"/>
          </p:cNvSpPr>
          <p:nvPr>
            <p:ph type="body"/>
          </p:nvPr>
        </p:nvSpPr>
        <p:spPr>
          <a:xfrm>
            <a:off x="1513080" y="10013760"/>
            <a:ext cx="13293000" cy="24820200"/>
          </a:xfrm>
          <a:prstGeom prst="rect">
            <a:avLst/>
          </a:prstGeom>
        </p:spPr>
        <p:txBody>
          <a:bodyPr lIns="0" rIns="0" tIns="0" bIns="0">
            <a:normAutofit/>
          </a:bodyPr>
          <a:p>
            <a:endParaRPr b="0" lang="en-US" sz="3400" spc="-1" strike="noStrike">
              <a:solidFill>
                <a:srgbClr val="000000"/>
              </a:solidFill>
              <a:latin typeface="Calibri"/>
            </a:endParaRPr>
          </a:p>
        </p:txBody>
      </p:sp>
      <p:sp>
        <p:nvSpPr>
          <p:cNvPr id="17" name="PlaceHolder 3"/>
          <p:cNvSpPr>
            <a:spLocks noGrp="1"/>
          </p:cNvSpPr>
          <p:nvPr>
            <p:ph type="body"/>
          </p:nvPr>
        </p:nvSpPr>
        <p:spPr>
          <a:xfrm>
            <a:off x="15471000" y="10013760"/>
            <a:ext cx="13293000" cy="24820200"/>
          </a:xfrm>
          <a:prstGeom prst="rect">
            <a:avLst/>
          </a:prstGeom>
        </p:spPr>
        <p:txBody>
          <a:bodyPr lIns="0" rIns="0" tIns="0" bIns="0">
            <a:normAutofit/>
          </a:bodyPr>
          <a:p>
            <a:endParaRPr b="0" lang="en-US" sz="34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513080" y="1707480"/>
            <a:ext cx="27240120" cy="7146000"/>
          </a:xfrm>
          <a:prstGeom prst="rect">
            <a:avLst/>
          </a:prstGeom>
        </p:spPr>
        <p:txBody>
          <a:bodyPr lIns="0" rIns="0" tIns="0" bIns="0" anchor="ctr"/>
          <a:p>
            <a:endParaRPr b="0" lang="en-US" sz="82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513080" y="1707480"/>
            <a:ext cx="27240120" cy="33125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13080" y="1707480"/>
            <a:ext cx="27240120" cy="7146000"/>
          </a:xfrm>
          <a:prstGeom prst="rect">
            <a:avLst/>
          </a:prstGeom>
        </p:spPr>
        <p:txBody>
          <a:bodyPr lIns="0" rIns="0" tIns="0" bIns="0" anchor="ctr"/>
          <a:p>
            <a:endParaRPr b="0" lang="en-US" sz="8200" spc="-1" strike="noStrike">
              <a:solidFill>
                <a:srgbClr val="000000"/>
              </a:solidFill>
              <a:latin typeface="Calibri"/>
            </a:endParaRPr>
          </a:p>
        </p:txBody>
      </p:sp>
      <p:sp>
        <p:nvSpPr>
          <p:cNvPr id="21" name="PlaceHolder 2"/>
          <p:cNvSpPr>
            <a:spLocks noGrp="1"/>
          </p:cNvSpPr>
          <p:nvPr>
            <p:ph type="body"/>
          </p:nvPr>
        </p:nvSpPr>
        <p:spPr>
          <a:xfrm>
            <a:off x="1513080" y="10013760"/>
            <a:ext cx="13293000" cy="11838960"/>
          </a:xfrm>
          <a:prstGeom prst="rect">
            <a:avLst/>
          </a:prstGeom>
        </p:spPr>
        <p:txBody>
          <a:bodyPr lIns="0" rIns="0" tIns="0" bIns="0">
            <a:normAutofit/>
          </a:bodyPr>
          <a:p>
            <a:endParaRPr b="0" lang="en-US" sz="3400" spc="-1" strike="noStrike">
              <a:solidFill>
                <a:srgbClr val="000000"/>
              </a:solidFill>
              <a:latin typeface="Calibri"/>
            </a:endParaRPr>
          </a:p>
        </p:txBody>
      </p:sp>
      <p:sp>
        <p:nvSpPr>
          <p:cNvPr id="22" name="PlaceHolder 3"/>
          <p:cNvSpPr>
            <a:spLocks noGrp="1"/>
          </p:cNvSpPr>
          <p:nvPr>
            <p:ph type="body"/>
          </p:nvPr>
        </p:nvSpPr>
        <p:spPr>
          <a:xfrm>
            <a:off x="15471000" y="10013760"/>
            <a:ext cx="13293000" cy="24820200"/>
          </a:xfrm>
          <a:prstGeom prst="rect">
            <a:avLst/>
          </a:prstGeom>
        </p:spPr>
        <p:txBody>
          <a:bodyPr lIns="0" rIns="0" tIns="0" bIns="0">
            <a:normAutofit/>
          </a:bodyPr>
          <a:p>
            <a:endParaRPr b="0" lang="en-US" sz="3400" spc="-1" strike="noStrike">
              <a:solidFill>
                <a:srgbClr val="000000"/>
              </a:solidFill>
              <a:latin typeface="Calibri"/>
            </a:endParaRPr>
          </a:p>
        </p:txBody>
      </p:sp>
      <p:sp>
        <p:nvSpPr>
          <p:cNvPr id="23" name="PlaceHolder 4"/>
          <p:cNvSpPr>
            <a:spLocks noGrp="1"/>
          </p:cNvSpPr>
          <p:nvPr>
            <p:ph type="body"/>
          </p:nvPr>
        </p:nvSpPr>
        <p:spPr>
          <a:xfrm>
            <a:off x="1513080" y="22977720"/>
            <a:ext cx="13293000" cy="11838960"/>
          </a:xfrm>
          <a:prstGeom prst="rect">
            <a:avLst/>
          </a:prstGeom>
        </p:spPr>
        <p:txBody>
          <a:bodyPr lIns="0" rIns="0" tIns="0" bIns="0">
            <a:normAutofit/>
          </a:bodyPr>
          <a:p>
            <a:endParaRPr b="0" lang="en-US" sz="34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13080" y="1707480"/>
            <a:ext cx="27240120" cy="7146000"/>
          </a:xfrm>
          <a:prstGeom prst="rect">
            <a:avLst/>
          </a:prstGeom>
        </p:spPr>
        <p:txBody>
          <a:bodyPr lIns="0" rIns="0" tIns="0" bIns="0" anchor="ctr"/>
          <a:p>
            <a:endParaRPr b="0" lang="en-US" sz="8200" spc="-1" strike="noStrike">
              <a:solidFill>
                <a:srgbClr val="000000"/>
              </a:solidFill>
              <a:latin typeface="Calibri"/>
            </a:endParaRPr>
          </a:p>
        </p:txBody>
      </p:sp>
      <p:sp>
        <p:nvSpPr>
          <p:cNvPr id="25" name="PlaceHolder 2"/>
          <p:cNvSpPr>
            <a:spLocks noGrp="1"/>
          </p:cNvSpPr>
          <p:nvPr>
            <p:ph type="body"/>
          </p:nvPr>
        </p:nvSpPr>
        <p:spPr>
          <a:xfrm>
            <a:off x="1513080" y="10013760"/>
            <a:ext cx="13293000" cy="24820200"/>
          </a:xfrm>
          <a:prstGeom prst="rect">
            <a:avLst/>
          </a:prstGeom>
        </p:spPr>
        <p:txBody>
          <a:bodyPr lIns="0" rIns="0" tIns="0" bIns="0">
            <a:normAutofit/>
          </a:bodyPr>
          <a:p>
            <a:endParaRPr b="0" lang="en-US" sz="3400" spc="-1" strike="noStrike">
              <a:solidFill>
                <a:srgbClr val="000000"/>
              </a:solidFill>
              <a:latin typeface="Calibri"/>
            </a:endParaRPr>
          </a:p>
        </p:txBody>
      </p:sp>
      <p:sp>
        <p:nvSpPr>
          <p:cNvPr id="26" name="PlaceHolder 3"/>
          <p:cNvSpPr>
            <a:spLocks noGrp="1"/>
          </p:cNvSpPr>
          <p:nvPr>
            <p:ph type="body"/>
          </p:nvPr>
        </p:nvSpPr>
        <p:spPr>
          <a:xfrm>
            <a:off x="15471000" y="10013760"/>
            <a:ext cx="13293000" cy="11838960"/>
          </a:xfrm>
          <a:prstGeom prst="rect">
            <a:avLst/>
          </a:prstGeom>
        </p:spPr>
        <p:txBody>
          <a:bodyPr lIns="0" rIns="0" tIns="0" bIns="0">
            <a:normAutofit/>
          </a:bodyPr>
          <a:p>
            <a:endParaRPr b="0" lang="en-US" sz="3400" spc="-1" strike="noStrike">
              <a:solidFill>
                <a:srgbClr val="000000"/>
              </a:solidFill>
              <a:latin typeface="Calibri"/>
            </a:endParaRPr>
          </a:p>
        </p:txBody>
      </p:sp>
      <p:sp>
        <p:nvSpPr>
          <p:cNvPr id="27" name="PlaceHolder 4"/>
          <p:cNvSpPr>
            <a:spLocks noGrp="1"/>
          </p:cNvSpPr>
          <p:nvPr>
            <p:ph type="body"/>
          </p:nvPr>
        </p:nvSpPr>
        <p:spPr>
          <a:xfrm>
            <a:off x="15471000" y="22977720"/>
            <a:ext cx="13293000" cy="11838960"/>
          </a:xfrm>
          <a:prstGeom prst="rect">
            <a:avLst/>
          </a:prstGeom>
        </p:spPr>
        <p:txBody>
          <a:bodyPr lIns="0" rIns="0" tIns="0" bIns="0">
            <a:normAutofit/>
          </a:bodyPr>
          <a:p>
            <a:endParaRPr b="0" lang="en-US" sz="34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13080" y="1707480"/>
            <a:ext cx="27240120" cy="7146000"/>
          </a:xfrm>
          <a:prstGeom prst="rect">
            <a:avLst/>
          </a:prstGeom>
        </p:spPr>
        <p:txBody>
          <a:bodyPr lIns="0" rIns="0" tIns="0" bIns="0" anchor="ctr"/>
          <a:p>
            <a:endParaRPr b="0" lang="en-US" sz="8200" spc="-1" strike="noStrike">
              <a:solidFill>
                <a:srgbClr val="000000"/>
              </a:solidFill>
              <a:latin typeface="Calibri"/>
            </a:endParaRPr>
          </a:p>
        </p:txBody>
      </p:sp>
      <p:sp>
        <p:nvSpPr>
          <p:cNvPr id="29" name="PlaceHolder 2"/>
          <p:cNvSpPr>
            <a:spLocks noGrp="1"/>
          </p:cNvSpPr>
          <p:nvPr>
            <p:ph type="body"/>
          </p:nvPr>
        </p:nvSpPr>
        <p:spPr>
          <a:xfrm>
            <a:off x="1513080" y="10013760"/>
            <a:ext cx="13293000" cy="11838960"/>
          </a:xfrm>
          <a:prstGeom prst="rect">
            <a:avLst/>
          </a:prstGeom>
        </p:spPr>
        <p:txBody>
          <a:bodyPr lIns="0" rIns="0" tIns="0" bIns="0">
            <a:normAutofit/>
          </a:bodyPr>
          <a:p>
            <a:endParaRPr b="0" lang="en-US" sz="3400" spc="-1" strike="noStrike">
              <a:solidFill>
                <a:srgbClr val="000000"/>
              </a:solidFill>
              <a:latin typeface="Calibri"/>
            </a:endParaRPr>
          </a:p>
        </p:txBody>
      </p:sp>
      <p:sp>
        <p:nvSpPr>
          <p:cNvPr id="30" name="PlaceHolder 3"/>
          <p:cNvSpPr>
            <a:spLocks noGrp="1"/>
          </p:cNvSpPr>
          <p:nvPr>
            <p:ph type="body"/>
          </p:nvPr>
        </p:nvSpPr>
        <p:spPr>
          <a:xfrm>
            <a:off x="15471000" y="10013760"/>
            <a:ext cx="13293000" cy="11838960"/>
          </a:xfrm>
          <a:prstGeom prst="rect">
            <a:avLst/>
          </a:prstGeom>
        </p:spPr>
        <p:txBody>
          <a:bodyPr lIns="0" rIns="0" tIns="0" bIns="0">
            <a:normAutofit/>
          </a:bodyPr>
          <a:p>
            <a:endParaRPr b="0" lang="en-US" sz="3400" spc="-1" strike="noStrike">
              <a:solidFill>
                <a:srgbClr val="000000"/>
              </a:solidFill>
              <a:latin typeface="Calibri"/>
            </a:endParaRPr>
          </a:p>
        </p:txBody>
      </p:sp>
      <p:sp>
        <p:nvSpPr>
          <p:cNvPr id="31" name="PlaceHolder 4"/>
          <p:cNvSpPr>
            <a:spLocks noGrp="1"/>
          </p:cNvSpPr>
          <p:nvPr>
            <p:ph type="body"/>
          </p:nvPr>
        </p:nvSpPr>
        <p:spPr>
          <a:xfrm>
            <a:off x="1513080" y="22977720"/>
            <a:ext cx="27240120" cy="11838960"/>
          </a:xfrm>
          <a:prstGeom prst="rect">
            <a:avLst/>
          </a:prstGeom>
        </p:spPr>
        <p:txBody>
          <a:bodyPr lIns="0" rIns="0" tIns="0" bIns="0">
            <a:normAutofit/>
          </a:bodyPr>
          <a:p>
            <a:endParaRPr b="0" lang="en-US" sz="34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9426400" y="0"/>
            <a:ext cx="840240" cy="4279392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0"/>
            <a:ext cx="840240" cy="4279392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0"/>
            <a:ext cx="30267000" cy="53488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0" y="37445040"/>
            <a:ext cx="30267000" cy="53488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12611520" y="0"/>
            <a:ext cx="11770200" cy="427939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217440" rIns="217440" tIns="217440" bIns="217440"/>
          <a:p>
            <a:pPr>
              <a:lnSpc>
                <a:spcPct val="100000"/>
              </a:lnSpc>
              <a:spcAft>
                <a:spcPts val="2282"/>
              </a:spcAft>
            </a:pPr>
            <a:r>
              <a:rPr b="0" lang="en-US" sz="8800" spc="-1" strike="noStrike">
                <a:solidFill>
                  <a:srgbClr val="7f7f7f"/>
                </a:solidFill>
                <a:latin typeface="Calibri"/>
              </a:rPr>
              <a:t>Poster Print Size:</a:t>
            </a:r>
            <a:endParaRPr b="0" lang="en-US" sz="8800" spc="-1" strike="noStrike">
              <a:latin typeface="Arial"/>
            </a:endParaRPr>
          </a:p>
          <a:p>
            <a:pPr>
              <a:lnSpc>
                <a:spcPct val="100000"/>
              </a:lnSpc>
              <a:spcAft>
                <a:spcPts val="2282"/>
              </a:spcAft>
            </a:pPr>
            <a:r>
              <a:rPr b="0" lang="en-US" sz="6000" spc="-1" strike="noStrike">
                <a:solidFill>
                  <a:srgbClr val="7f7f7f"/>
                </a:solidFill>
                <a:latin typeface="Calibri"/>
              </a:rPr>
              <a:t>This poster template is set up for A0 international paper size of 1189 mm x 841 mm (46.8” high by 33.1” wide). It can be printed at 70.6% for an A1 poster of 841 mm x 594 mm.</a:t>
            </a:r>
            <a:endParaRPr b="0" lang="en-US" sz="6000" spc="-1" strike="noStrike">
              <a:latin typeface="Arial"/>
            </a:endParaRPr>
          </a:p>
          <a:p>
            <a:pPr>
              <a:lnSpc>
                <a:spcPct val="100000"/>
              </a:lnSpc>
              <a:spcAft>
                <a:spcPts val="2282"/>
              </a:spcAft>
            </a:pPr>
            <a:r>
              <a:rPr b="0" lang="en-US" sz="8800" spc="-1" strike="noStrike">
                <a:solidFill>
                  <a:srgbClr val="7f7f7f"/>
                </a:solidFill>
                <a:latin typeface="Calibri"/>
              </a:rPr>
              <a:t>Placeholders:</a:t>
            </a:r>
            <a:endParaRPr b="0" lang="en-US" sz="8800" spc="-1" strike="noStrike">
              <a:latin typeface="Arial"/>
            </a:endParaRPr>
          </a:p>
          <a:p>
            <a:pPr>
              <a:lnSpc>
                <a:spcPct val="100000"/>
              </a:lnSpc>
              <a:spcAft>
                <a:spcPts val="2282"/>
              </a:spcAft>
            </a:pPr>
            <a:r>
              <a:rPr b="0" lang="en-US" sz="6000" spc="-1" strike="noStrike">
                <a:solidFill>
                  <a:srgbClr val="7f7f7f"/>
                </a:solidFill>
                <a:latin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b="0" lang="en-US" sz="6000" spc="-1" strike="noStrike">
              <a:latin typeface="Arial"/>
            </a:endParaRPr>
          </a:p>
          <a:p>
            <a:pPr>
              <a:lnSpc>
                <a:spcPct val="100000"/>
              </a:lnSpc>
              <a:spcAft>
                <a:spcPts val="2282"/>
              </a:spcAft>
            </a:pPr>
            <a:r>
              <a:rPr b="0" lang="en-US" sz="8800" spc="-1" strike="noStrike">
                <a:solidFill>
                  <a:srgbClr val="7f7f7f"/>
                </a:solidFill>
                <a:latin typeface="Calibri"/>
              </a:rPr>
              <a:t>Image Quality:</a:t>
            </a:r>
            <a:endParaRPr b="0" lang="en-US" sz="8800" spc="-1" strike="noStrike">
              <a:latin typeface="Arial"/>
            </a:endParaRPr>
          </a:p>
          <a:p>
            <a:pPr>
              <a:lnSpc>
                <a:spcPct val="100000"/>
              </a:lnSpc>
              <a:spcAft>
                <a:spcPts val="2282"/>
              </a:spcAft>
            </a:pPr>
            <a:r>
              <a:rPr b="0" lang="en-US" sz="6000" spc="-1" strike="noStrike">
                <a:solidFill>
                  <a:srgbClr val="7f7f7f"/>
                </a:solidFill>
                <a:latin typeface="Calibri"/>
              </a:rPr>
              <a:t>You can place digital photos or logo art in your poster file by selecting the </a:t>
            </a:r>
            <a:r>
              <a:rPr b="1" lang="en-US" sz="6000" spc="-1" strike="noStrike">
                <a:solidFill>
                  <a:srgbClr val="7f7f7f"/>
                </a:solidFill>
                <a:latin typeface="Calibri"/>
              </a:rPr>
              <a:t>Insert, Picture</a:t>
            </a:r>
            <a:r>
              <a:rPr b="0" lang="en-US" sz="6000" spc="-1" strike="noStrike">
                <a:solidFill>
                  <a:srgbClr val="7f7f7f"/>
                </a:solidFill>
                <a:latin typeface="Calibri"/>
              </a:rPr>
              <a:t> command, or by using standard copy &amp; paste. For best results, all graphic elements should be at least </a:t>
            </a:r>
            <a:r>
              <a:rPr b="1" lang="en-US" sz="6000" spc="-1" strike="noStrike">
                <a:solidFill>
                  <a:srgbClr val="7f7f7f"/>
                </a:solidFill>
                <a:latin typeface="Calibri"/>
              </a:rPr>
              <a:t>150-200 pixels per inch in their final printed size</a:t>
            </a:r>
            <a:r>
              <a:rPr b="0" lang="en-US" sz="6000" spc="-1" strike="noStrike">
                <a:solidFill>
                  <a:srgbClr val="7f7f7f"/>
                </a:solidFill>
                <a:latin typeface="Calibri"/>
              </a:rPr>
              <a:t>. For instance, a 1600 x 1200 pixel photo will usually look fine up to 8“-10” wide on your printed poster.</a:t>
            </a:r>
            <a:endParaRPr b="0" lang="en-US" sz="6000" spc="-1" strike="noStrike">
              <a:latin typeface="Arial"/>
            </a:endParaRPr>
          </a:p>
          <a:p>
            <a:pPr>
              <a:lnSpc>
                <a:spcPct val="100000"/>
              </a:lnSpc>
              <a:spcAft>
                <a:spcPts val="2282"/>
              </a:spcAft>
            </a:pPr>
            <a:r>
              <a:rPr b="0" lang="en-US" sz="6000" spc="-1" strike="noStrike">
                <a:solidFill>
                  <a:srgbClr val="7f7f7f"/>
                </a:solidFill>
                <a:latin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b="0" lang="en-US" sz="6000" spc="-1" strike="noStrike">
              <a:latin typeface="Arial"/>
            </a:endParaRPr>
          </a:p>
          <a:p>
            <a:pPr>
              <a:lnSpc>
                <a:spcPct val="100000"/>
              </a:lnSpc>
              <a:spcAft>
                <a:spcPts val="2282"/>
              </a:spcAft>
            </a:pPr>
            <a:r>
              <a:rPr b="0" lang="en-US" sz="6000" spc="-1" strike="noStrike">
                <a:solidFill>
                  <a:srgbClr val="7f7f7f"/>
                </a:solidFill>
                <a:latin typeface="Calibri"/>
              </a:rPr>
              <a:t>Please note that graphics from websites (such as the logo on your hospital's or university's home page) will only be 72dpi and not suitable for printing.</a:t>
            </a:r>
            <a:endParaRPr b="0" lang="en-US" sz="6000" spc="-1" strike="noStrike">
              <a:latin typeface="Arial"/>
            </a:endParaRPr>
          </a:p>
          <a:p>
            <a:pPr algn="ctr">
              <a:lnSpc>
                <a:spcPct val="100000"/>
              </a:lnSpc>
              <a:spcAft>
                <a:spcPts val="2282"/>
              </a:spcAft>
            </a:pPr>
            <a:br/>
            <a:r>
              <a:rPr b="0" lang="en-US" sz="4400" spc="-1" strike="noStrike">
                <a:solidFill>
                  <a:srgbClr val="7f7f7f"/>
                </a:solidFill>
                <a:latin typeface="Calibri"/>
              </a:rPr>
              <a:t>[This sidebar area does not print.]</a:t>
            </a:r>
            <a:endParaRPr b="0" lang="en-US" sz="4400" spc="-1" strike="noStrike">
              <a:latin typeface="Arial"/>
            </a:endParaRPr>
          </a:p>
        </p:txBody>
      </p:sp>
      <p:grpSp>
        <p:nvGrpSpPr>
          <p:cNvPr id="5" name="Group 6"/>
          <p:cNvGrpSpPr/>
          <p:nvPr/>
        </p:nvGrpSpPr>
        <p:grpSpPr>
          <a:xfrm>
            <a:off x="31107960" y="0"/>
            <a:ext cx="11770200" cy="42793920"/>
            <a:chOff x="31107960" y="0"/>
            <a:chExt cx="11770200" cy="42793920"/>
          </a:xfrm>
        </p:grpSpPr>
        <p:sp>
          <p:nvSpPr>
            <p:cNvPr id="6" name="CustomShape 7"/>
            <p:cNvSpPr/>
            <p:nvPr/>
          </p:nvSpPr>
          <p:spPr>
            <a:xfrm>
              <a:off x="31107960" y="0"/>
              <a:ext cx="11770200" cy="427939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228600" rIns="228600" tIns="228600" bIns="228600"/>
            <a:p>
              <a:pPr>
                <a:lnSpc>
                  <a:spcPct val="100000"/>
                </a:lnSpc>
                <a:spcAft>
                  <a:spcPts val="2282"/>
                </a:spcAft>
              </a:pPr>
              <a:r>
                <a:rPr b="0" lang="en-US" sz="8800" spc="-1" strike="noStrike">
                  <a:solidFill>
                    <a:srgbClr val="808080"/>
                  </a:solidFill>
                  <a:latin typeface="Calibri"/>
                </a:rPr>
                <a:t>Change Color Theme:</a:t>
              </a:r>
              <a:endParaRPr b="0" lang="en-US" sz="8800" spc="-1" strike="noStrike">
                <a:latin typeface="Arial"/>
              </a:endParaRPr>
            </a:p>
            <a:p>
              <a:pPr>
                <a:lnSpc>
                  <a:spcPct val="100000"/>
                </a:lnSpc>
                <a:spcAft>
                  <a:spcPts val="2282"/>
                </a:spcAft>
              </a:pPr>
              <a:r>
                <a:rPr b="0" lang="en-US" sz="6000" spc="-1" strike="noStrike">
                  <a:solidFill>
                    <a:srgbClr val="808080"/>
                  </a:solidFill>
                  <a:latin typeface="Calibri"/>
                </a:rPr>
                <a:t>This template is designed to use the built-in color themes in the newer versions of PowerPoint.</a:t>
              </a:r>
              <a:endParaRPr b="0" lang="en-US" sz="6000" spc="-1" strike="noStrike">
                <a:latin typeface="Arial"/>
              </a:endParaRPr>
            </a:p>
            <a:p>
              <a:pPr>
                <a:lnSpc>
                  <a:spcPct val="100000"/>
                </a:lnSpc>
                <a:spcAft>
                  <a:spcPts val="2282"/>
                </a:spcAft>
              </a:pPr>
              <a:r>
                <a:rPr b="0" lang="en-US" sz="6000" spc="-1" strike="noStrike">
                  <a:solidFill>
                    <a:srgbClr val="808080"/>
                  </a:solidFill>
                  <a:latin typeface="Calibri"/>
                </a:rPr>
                <a:t>To change the color theme, select the </a:t>
              </a:r>
              <a:r>
                <a:rPr b="1" lang="en-US" sz="6000" spc="-1" strike="noStrike">
                  <a:solidFill>
                    <a:srgbClr val="808080"/>
                  </a:solidFill>
                  <a:latin typeface="Calibri"/>
                </a:rPr>
                <a:t>Design</a:t>
              </a:r>
              <a:r>
                <a:rPr b="0" lang="en-US" sz="6000" spc="-1" strike="noStrike">
                  <a:solidFill>
                    <a:srgbClr val="808080"/>
                  </a:solidFill>
                  <a:latin typeface="Calibri"/>
                </a:rPr>
                <a:t> tab, then select the </a:t>
              </a:r>
              <a:r>
                <a:rPr b="1" lang="en-US" sz="6000" spc="-1" strike="noStrike">
                  <a:solidFill>
                    <a:srgbClr val="808080"/>
                  </a:solidFill>
                  <a:latin typeface="Calibri"/>
                </a:rPr>
                <a:t>Colors</a:t>
              </a:r>
              <a:r>
                <a:rPr b="0" lang="en-US" sz="6000" spc="-1" strike="noStrike">
                  <a:solidFill>
                    <a:srgbClr val="808080"/>
                  </a:solidFill>
                  <a:latin typeface="Calibri"/>
                </a:rPr>
                <a:t> drop-down list.</a:t>
              </a:r>
              <a:endParaRPr b="0" lang="en-US" sz="6000" spc="-1" strike="noStrike">
                <a:latin typeface="Arial"/>
              </a:endParaRPr>
            </a:p>
            <a:p>
              <a:pPr>
                <a:lnSpc>
                  <a:spcPct val="100000"/>
                </a:lnSpc>
                <a:spcAft>
                  <a:spcPts val="2282"/>
                </a:spcAft>
              </a:pPr>
              <a:endParaRPr b="0" lang="en-US" sz="6000" spc="-1" strike="noStrike">
                <a:latin typeface="Arial"/>
              </a:endParaRPr>
            </a:p>
            <a:p>
              <a:pPr>
                <a:lnSpc>
                  <a:spcPct val="100000"/>
                </a:lnSpc>
                <a:spcAft>
                  <a:spcPts val="2282"/>
                </a:spcAft>
              </a:pPr>
              <a:endParaRPr b="0" lang="en-US" sz="6000" spc="-1" strike="noStrike">
                <a:latin typeface="Arial"/>
              </a:endParaRPr>
            </a:p>
            <a:p>
              <a:pPr>
                <a:lnSpc>
                  <a:spcPct val="100000"/>
                </a:lnSpc>
                <a:spcAft>
                  <a:spcPts val="2282"/>
                </a:spcAft>
              </a:pPr>
              <a:endParaRPr b="0" lang="en-US" sz="6000" spc="-1" strike="noStrike">
                <a:latin typeface="Arial"/>
              </a:endParaRPr>
            </a:p>
            <a:p>
              <a:pPr>
                <a:lnSpc>
                  <a:spcPct val="100000"/>
                </a:lnSpc>
                <a:spcAft>
                  <a:spcPts val="2282"/>
                </a:spcAft>
              </a:pPr>
              <a:endParaRPr b="0" lang="en-US" sz="6000" spc="-1" strike="noStrike">
                <a:latin typeface="Arial"/>
              </a:endParaRPr>
            </a:p>
            <a:p>
              <a:pPr>
                <a:lnSpc>
                  <a:spcPct val="100000"/>
                </a:lnSpc>
                <a:spcAft>
                  <a:spcPts val="2282"/>
                </a:spcAft>
              </a:pPr>
              <a:endParaRPr b="0" lang="en-US" sz="6000" spc="-1" strike="noStrike">
                <a:latin typeface="Arial"/>
              </a:endParaRPr>
            </a:p>
            <a:p>
              <a:pPr>
                <a:lnSpc>
                  <a:spcPct val="100000"/>
                </a:lnSpc>
                <a:spcAft>
                  <a:spcPts val="2282"/>
                </a:spcAft>
              </a:pPr>
              <a:endParaRPr b="0" lang="en-US" sz="6000" spc="-1" strike="noStrike">
                <a:latin typeface="Arial"/>
              </a:endParaRPr>
            </a:p>
            <a:p>
              <a:pPr>
                <a:lnSpc>
                  <a:spcPct val="100000"/>
                </a:lnSpc>
                <a:spcAft>
                  <a:spcPts val="2282"/>
                </a:spcAft>
              </a:pPr>
              <a:endParaRPr b="0" lang="en-US" sz="6000" spc="-1" strike="noStrike">
                <a:latin typeface="Arial"/>
              </a:endParaRPr>
            </a:p>
            <a:p>
              <a:pPr>
                <a:lnSpc>
                  <a:spcPct val="100000"/>
                </a:lnSpc>
                <a:spcAft>
                  <a:spcPts val="2282"/>
                </a:spcAft>
              </a:pPr>
              <a:endParaRPr b="0" lang="en-US" sz="6000" spc="-1" strike="noStrike">
                <a:latin typeface="Arial"/>
              </a:endParaRPr>
            </a:p>
            <a:p>
              <a:pPr>
                <a:lnSpc>
                  <a:spcPct val="100000"/>
                </a:lnSpc>
                <a:spcAft>
                  <a:spcPts val="2282"/>
                </a:spcAft>
              </a:pPr>
              <a:endParaRPr b="0" lang="en-US" sz="6000" spc="-1" strike="noStrike">
                <a:latin typeface="Arial"/>
              </a:endParaRPr>
            </a:p>
            <a:p>
              <a:pPr>
                <a:lnSpc>
                  <a:spcPct val="100000"/>
                </a:lnSpc>
                <a:spcAft>
                  <a:spcPts val="2282"/>
                </a:spcAft>
              </a:pPr>
              <a:r>
                <a:rPr b="0" lang="en-US" sz="6000" spc="-1" strike="noStrike">
                  <a:solidFill>
                    <a:srgbClr val="808080"/>
                  </a:solidFill>
                  <a:latin typeface="Calibri"/>
                </a:rPr>
                <a:t>The default color theme for this template is “Office”, so you can always return to that after trying some of the alternatives.</a:t>
              </a:r>
              <a:endParaRPr b="0" lang="en-US" sz="6000" spc="-1" strike="noStrike">
                <a:latin typeface="Arial"/>
              </a:endParaRPr>
            </a:p>
            <a:p>
              <a:pPr>
                <a:lnSpc>
                  <a:spcPct val="100000"/>
                </a:lnSpc>
                <a:spcAft>
                  <a:spcPts val="2282"/>
                </a:spcAft>
              </a:pPr>
              <a:r>
                <a:rPr b="0" lang="en-US" sz="8800" spc="-1" strike="noStrike">
                  <a:solidFill>
                    <a:srgbClr val="808080"/>
                  </a:solidFill>
                  <a:latin typeface="Calibri"/>
                </a:rPr>
                <a:t>Printing Your Poster:</a:t>
              </a:r>
              <a:endParaRPr b="0" lang="en-US" sz="8800" spc="-1" strike="noStrike">
                <a:latin typeface="Arial"/>
              </a:endParaRPr>
            </a:p>
            <a:p>
              <a:pPr>
                <a:lnSpc>
                  <a:spcPct val="100000"/>
                </a:lnSpc>
                <a:spcAft>
                  <a:spcPts val="2282"/>
                </a:spcAft>
              </a:pPr>
              <a:r>
                <a:rPr b="0" lang="en-US" sz="6000" spc="-1" strike="noStrike">
                  <a:solidFill>
                    <a:srgbClr val="808080"/>
                  </a:solidFill>
                  <a:latin typeface="Calibri"/>
                </a:rPr>
                <a:t>Once your poster file is ready, visit </a:t>
              </a:r>
              <a:r>
                <a:rPr b="1" lang="en-US" sz="6000" spc="-1" strike="noStrike">
                  <a:solidFill>
                    <a:srgbClr val="808080"/>
                  </a:solidFill>
                  <a:latin typeface="Calibri"/>
                </a:rPr>
                <a:t>www.genigraphics.com</a:t>
              </a:r>
              <a:r>
                <a:rPr b="0" lang="en-US" sz="6000" spc="-1" strike="noStrike">
                  <a:solidFill>
                    <a:srgbClr val="808080"/>
                  </a:solidFill>
                  <a:latin typeface="Calibri"/>
                </a:rPr>
                <a:t> to order a high-quality, affordable poster print. Every order receives a free design review and we can delivery as fast as next business day within the US and Canada. </a:t>
              </a:r>
              <a:endParaRPr b="0" lang="en-US" sz="6000" spc="-1" strike="noStrike">
                <a:latin typeface="Arial"/>
              </a:endParaRPr>
            </a:p>
            <a:p>
              <a:pPr>
                <a:lnSpc>
                  <a:spcPct val="100000"/>
                </a:lnSpc>
                <a:spcAft>
                  <a:spcPts val="2282"/>
                </a:spcAft>
              </a:pPr>
              <a:r>
                <a:rPr b="0" lang="en-US" sz="6000" spc="-1" strike="noStrike">
                  <a:solidFill>
                    <a:srgbClr val="808080"/>
                  </a:solidFill>
                  <a:latin typeface="Calibri"/>
                </a:rPr>
                <a:t>Genigraphics® has been producing output from PowerPoint® longer than anyone in the industry; dating back to when we helped Microsoft® design the PowerPoint software. </a:t>
              </a:r>
              <a:endParaRPr b="0" lang="en-US" sz="6000" spc="-1" strike="noStrike">
                <a:latin typeface="Arial"/>
              </a:endParaRPr>
            </a:p>
            <a:p>
              <a:pPr>
                <a:lnSpc>
                  <a:spcPct val="100000"/>
                </a:lnSpc>
              </a:pPr>
              <a:endParaRPr b="0" lang="en-US" sz="6000" spc="-1" strike="noStrike">
                <a:latin typeface="Arial"/>
              </a:endParaRPr>
            </a:p>
            <a:p>
              <a:pPr algn="ctr">
                <a:lnSpc>
                  <a:spcPct val="100000"/>
                </a:lnSpc>
              </a:pPr>
              <a:r>
                <a:rPr b="0" lang="en-US" sz="6000" spc="-1" strike="noStrike">
                  <a:solidFill>
                    <a:srgbClr val="808080"/>
                  </a:solidFill>
                  <a:latin typeface="Calibri"/>
                </a:rPr>
                <a:t>US and Canada:  1-800-790-4001</a:t>
              </a:r>
              <a:endParaRPr b="0" lang="en-US" sz="6000" spc="-1" strike="noStrike">
                <a:latin typeface="Arial"/>
              </a:endParaRPr>
            </a:p>
            <a:p>
              <a:pPr algn="ctr">
                <a:lnSpc>
                  <a:spcPct val="100000"/>
                </a:lnSpc>
              </a:pPr>
              <a:r>
                <a:rPr b="0" lang="en-US" sz="6000" spc="-1" strike="noStrike">
                  <a:solidFill>
                    <a:srgbClr val="808080"/>
                  </a:solidFill>
                  <a:latin typeface="Calibri"/>
                </a:rPr>
                <a:t>International: +(1) 913-441-1410</a:t>
              </a:r>
              <a:br/>
              <a:r>
                <a:rPr b="0" lang="en-US" sz="6000" spc="-1" strike="noStrike">
                  <a:solidFill>
                    <a:srgbClr val="808080"/>
                  </a:solidFill>
                  <a:latin typeface="Calibri"/>
                </a:rPr>
                <a:t>Email: info@genigraphics.com</a:t>
              </a:r>
              <a:endParaRPr b="0" lang="en-US" sz="6000" spc="-1" strike="noStrike">
                <a:latin typeface="Arial"/>
              </a:endParaRPr>
            </a:p>
            <a:p>
              <a:pPr algn="ctr">
                <a:lnSpc>
                  <a:spcPct val="100000"/>
                </a:lnSpc>
              </a:pPr>
              <a:br/>
              <a:r>
                <a:rPr b="0" lang="en-US" sz="4400" spc="-1" strike="noStrike">
                  <a:solidFill>
                    <a:srgbClr val="808080"/>
                  </a:solidFill>
                  <a:latin typeface="Calibri"/>
                </a:rPr>
                <a:t>[This sidebar area does not print.]</a:t>
              </a:r>
              <a:endParaRPr b="0" lang="en-US" sz="4400" spc="-1" strike="noStrike">
                <a:latin typeface="Arial"/>
              </a:endParaRPr>
            </a:p>
          </p:txBody>
        </p:sp>
        <p:pic>
          <p:nvPicPr>
            <p:cNvPr id="7" name="Picture 13" descr=""/>
            <p:cNvPicPr/>
            <p:nvPr/>
          </p:nvPicPr>
          <p:blipFill>
            <a:blip r:embed="rId2"/>
            <a:stretch/>
          </p:blipFill>
          <p:spPr>
            <a:xfrm>
              <a:off x="31520520" y="8214480"/>
              <a:ext cx="10945440" cy="9990360"/>
            </a:xfrm>
            <a:prstGeom prst="rect">
              <a:avLst/>
            </a:prstGeom>
            <a:ln>
              <a:noFill/>
            </a:ln>
          </p:spPr>
        </p:pic>
      </p:grpSp>
      <p:pic>
        <p:nvPicPr>
          <p:cNvPr id="8" name="Picture 2" descr=""/>
          <p:cNvPicPr/>
          <p:nvPr/>
        </p:nvPicPr>
        <p:blipFill>
          <a:blip r:embed="rId3"/>
          <a:stretch/>
        </p:blipFill>
        <p:spPr>
          <a:xfrm>
            <a:off x="24811200" y="42504480"/>
            <a:ext cx="5297040" cy="185400"/>
          </a:xfrm>
          <a:prstGeom prst="rect">
            <a:avLst/>
          </a:prstGeom>
          <a:ln>
            <a:noFill/>
          </a:ln>
        </p:spPr>
      </p:pic>
      <p:sp>
        <p:nvSpPr>
          <p:cNvPr id="9" name="PlaceHolder 8"/>
          <p:cNvSpPr>
            <a:spLocks noGrp="1"/>
          </p:cNvSpPr>
          <p:nvPr>
            <p:ph type="title"/>
          </p:nvPr>
        </p:nvSpPr>
        <p:spPr>
          <a:xfrm>
            <a:off x="1513080" y="1707480"/>
            <a:ext cx="27240120" cy="7146000"/>
          </a:xfrm>
          <a:prstGeom prst="rect">
            <a:avLst/>
          </a:prstGeom>
        </p:spPr>
        <p:txBody>
          <a:bodyPr lIns="0" rIns="0" tIns="0" bIns="0" anchor="ctr"/>
          <a:p>
            <a:r>
              <a:rPr b="0" lang="en-US" sz="8200" spc="-1" strike="noStrike">
                <a:solidFill>
                  <a:srgbClr val="000000"/>
                </a:solidFill>
                <a:latin typeface="Calibri"/>
              </a:rPr>
              <a:t>C</a:t>
            </a:r>
            <a:r>
              <a:rPr b="0" lang="en-US" sz="8200" spc="-1" strike="noStrike">
                <a:solidFill>
                  <a:srgbClr val="000000"/>
                </a:solidFill>
                <a:latin typeface="Calibri"/>
              </a:rPr>
              <a:t>l</a:t>
            </a:r>
            <a:r>
              <a:rPr b="0" lang="en-US" sz="8200" spc="-1" strike="noStrike">
                <a:solidFill>
                  <a:srgbClr val="000000"/>
                </a:solidFill>
                <a:latin typeface="Calibri"/>
              </a:rPr>
              <a:t>i</a:t>
            </a:r>
            <a:r>
              <a:rPr b="0" lang="en-US" sz="8200" spc="-1" strike="noStrike">
                <a:solidFill>
                  <a:srgbClr val="000000"/>
                </a:solidFill>
                <a:latin typeface="Calibri"/>
              </a:rPr>
              <a:t>c</a:t>
            </a:r>
            <a:r>
              <a:rPr b="0" lang="en-US" sz="8200" spc="-1" strike="noStrike">
                <a:solidFill>
                  <a:srgbClr val="000000"/>
                </a:solidFill>
                <a:latin typeface="Calibri"/>
              </a:rPr>
              <a:t>k</a:t>
            </a:r>
            <a:r>
              <a:rPr b="0" lang="en-US" sz="8200" spc="-1" strike="noStrike">
                <a:solidFill>
                  <a:srgbClr val="000000"/>
                </a:solidFill>
                <a:latin typeface="Calibri"/>
              </a:rPr>
              <a:t> </a:t>
            </a:r>
            <a:r>
              <a:rPr b="0" lang="en-US" sz="8200" spc="-1" strike="noStrike">
                <a:solidFill>
                  <a:srgbClr val="000000"/>
                </a:solidFill>
                <a:latin typeface="Calibri"/>
              </a:rPr>
              <a:t>t</a:t>
            </a:r>
            <a:r>
              <a:rPr b="0" lang="en-US" sz="8200" spc="-1" strike="noStrike">
                <a:solidFill>
                  <a:srgbClr val="000000"/>
                </a:solidFill>
                <a:latin typeface="Calibri"/>
              </a:rPr>
              <a:t>o</a:t>
            </a:r>
            <a:r>
              <a:rPr b="0" lang="en-US" sz="8200" spc="-1" strike="noStrike">
                <a:solidFill>
                  <a:srgbClr val="000000"/>
                </a:solidFill>
                <a:latin typeface="Calibri"/>
              </a:rPr>
              <a:t> </a:t>
            </a:r>
            <a:r>
              <a:rPr b="0" lang="en-US" sz="8200" spc="-1" strike="noStrike">
                <a:solidFill>
                  <a:srgbClr val="000000"/>
                </a:solidFill>
                <a:latin typeface="Calibri"/>
              </a:rPr>
              <a:t>e</a:t>
            </a:r>
            <a:r>
              <a:rPr b="0" lang="en-US" sz="8200" spc="-1" strike="noStrike">
                <a:solidFill>
                  <a:srgbClr val="000000"/>
                </a:solidFill>
                <a:latin typeface="Calibri"/>
              </a:rPr>
              <a:t>d</a:t>
            </a:r>
            <a:r>
              <a:rPr b="0" lang="en-US" sz="8200" spc="-1" strike="noStrike">
                <a:solidFill>
                  <a:srgbClr val="000000"/>
                </a:solidFill>
                <a:latin typeface="Calibri"/>
              </a:rPr>
              <a:t>i</a:t>
            </a:r>
            <a:r>
              <a:rPr b="0" lang="en-US" sz="8200" spc="-1" strike="noStrike">
                <a:solidFill>
                  <a:srgbClr val="000000"/>
                </a:solidFill>
                <a:latin typeface="Calibri"/>
              </a:rPr>
              <a:t>t</a:t>
            </a:r>
            <a:r>
              <a:rPr b="0" lang="en-US" sz="8200" spc="-1" strike="noStrike">
                <a:solidFill>
                  <a:srgbClr val="000000"/>
                </a:solidFill>
                <a:latin typeface="Calibri"/>
              </a:rPr>
              <a:t> </a:t>
            </a:r>
            <a:r>
              <a:rPr b="0" lang="en-US" sz="8200" spc="-1" strike="noStrike">
                <a:solidFill>
                  <a:srgbClr val="000000"/>
                </a:solidFill>
                <a:latin typeface="Calibri"/>
              </a:rPr>
              <a:t>t</a:t>
            </a:r>
            <a:r>
              <a:rPr b="0" lang="en-US" sz="8200" spc="-1" strike="noStrike">
                <a:solidFill>
                  <a:srgbClr val="000000"/>
                </a:solidFill>
                <a:latin typeface="Calibri"/>
              </a:rPr>
              <a:t>h</a:t>
            </a:r>
            <a:r>
              <a:rPr b="0" lang="en-US" sz="8200" spc="-1" strike="noStrike">
                <a:solidFill>
                  <a:srgbClr val="000000"/>
                </a:solidFill>
                <a:latin typeface="Calibri"/>
              </a:rPr>
              <a:t>e</a:t>
            </a:r>
            <a:r>
              <a:rPr b="0" lang="en-US" sz="8200" spc="-1" strike="noStrike">
                <a:solidFill>
                  <a:srgbClr val="000000"/>
                </a:solidFill>
                <a:latin typeface="Calibri"/>
              </a:rPr>
              <a:t> </a:t>
            </a:r>
            <a:r>
              <a:rPr b="0" lang="en-US" sz="8200" spc="-1" strike="noStrike">
                <a:solidFill>
                  <a:srgbClr val="000000"/>
                </a:solidFill>
                <a:latin typeface="Calibri"/>
              </a:rPr>
              <a:t>t</a:t>
            </a:r>
            <a:r>
              <a:rPr b="0" lang="en-US" sz="8200" spc="-1" strike="noStrike">
                <a:solidFill>
                  <a:srgbClr val="000000"/>
                </a:solidFill>
                <a:latin typeface="Calibri"/>
              </a:rPr>
              <a:t>i</a:t>
            </a:r>
            <a:r>
              <a:rPr b="0" lang="en-US" sz="8200" spc="-1" strike="noStrike">
                <a:solidFill>
                  <a:srgbClr val="000000"/>
                </a:solidFill>
                <a:latin typeface="Calibri"/>
              </a:rPr>
              <a:t>t</a:t>
            </a:r>
            <a:r>
              <a:rPr b="0" lang="en-US" sz="8200" spc="-1" strike="noStrike">
                <a:solidFill>
                  <a:srgbClr val="000000"/>
                </a:solidFill>
                <a:latin typeface="Calibri"/>
              </a:rPr>
              <a:t>l</a:t>
            </a:r>
            <a:r>
              <a:rPr b="0" lang="en-US" sz="8200" spc="-1" strike="noStrike">
                <a:solidFill>
                  <a:srgbClr val="000000"/>
                </a:solidFill>
                <a:latin typeface="Calibri"/>
              </a:rPr>
              <a:t>e</a:t>
            </a:r>
            <a:r>
              <a:rPr b="0" lang="en-US" sz="8200" spc="-1" strike="noStrike">
                <a:solidFill>
                  <a:srgbClr val="000000"/>
                </a:solidFill>
                <a:latin typeface="Calibri"/>
              </a:rPr>
              <a:t> </a:t>
            </a:r>
            <a:r>
              <a:rPr b="0" lang="en-US" sz="8200" spc="-1" strike="noStrike">
                <a:solidFill>
                  <a:srgbClr val="000000"/>
                </a:solidFill>
                <a:latin typeface="Calibri"/>
              </a:rPr>
              <a:t>t</a:t>
            </a:r>
            <a:r>
              <a:rPr b="0" lang="en-US" sz="8200" spc="-1" strike="noStrike">
                <a:solidFill>
                  <a:srgbClr val="000000"/>
                </a:solidFill>
                <a:latin typeface="Calibri"/>
              </a:rPr>
              <a:t>e</a:t>
            </a:r>
            <a:r>
              <a:rPr b="0" lang="en-US" sz="8200" spc="-1" strike="noStrike">
                <a:solidFill>
                  <a:srgbClr val="000000"/>
                </a:solidFill>
                <a:latin typeface="Calibri"/>
              </a:rPr>
              <a:t>x</a:t>
            </a:r>
            <a:r>
              <a:rPr b="0" lang="en-US" sz="8200" spc="-1" strike="noStrike">
                <a:solidFill>
                  <a:srgbClr val="000000"/>
                </a:solidFill>
                <a:latin typeface="Calibri"/>
              </a:rPr>
              <a:t>t</a:t>
            </a:r>
            <a:r>
              <a:rPr b="0" lang="en-US" sz="8200" spc="-1" strike="noStrike">
                <a:solidFill>
                  <a:srgbClr val="000000"/>
                </a:solidFill>
                <a:latin typeface="Calibri"/>
              </a:rPr>
              <a:t> </a:t>
            </a:r>
            <a:r>
              <a:rPr b="0" lang="en-US" sz="8200" spc="-1" strike="noStrike">
                <a:solidFill>
                  <a:srgbClr val="000000"/>
                </a:solidFill>
                <a:latin typeface="Calibri"/>
              </a:rPr>
              <a:t>f</a:t>
            </a:r>
            <a:r>
              <a:rPr b="0" lang="en-US" sz="8200" spc="-1" strike="noStrike">
                <a:solidFill>
                  <a:srgbClr val="000000"/>
                </a:solidFill>
                <a:latin typeface="Calibri"/>
              </a:rPr>
              <a:t>o</a:t>
            </a:r>
            <a:r>
              <a:rPr b="0" lang="en-US" sz="8200" spc="-1" strike="noStrike">
                <a:solidFill>
                  <a:srgbClr val="000000"/>
                </a:solidFill>
                <a:latin typeface="Calibri"/>
              </a:rPr>
              <a:t>r</a:t>
            </a:r>
            <a:r>
              <a:rPr b="0" lang="en-US" sz="8200" spc="-1" strike="noStrike">
                <a:solidFill>
                  <a:srgbClr val="000000"/>
                </a:solidFill>
                <a:latin typeface="Calibri"/>
              </a:rPr>
              <a:t>m</a:t>
            </a:r>
            <a:r>
              <a:rPr b="0" lang="en-US" sz="8200" spc="-1" strike="noStrike">
                <a:solidFill>
                  <a:srgbClr val="000000"/>
                </a:solidFill>
                <a:latin typeface="Calibri"/>
              </a:rPr>
              <a:t>a</a:t>
            </a:r>
            <a:r>
              <a:rPr b="0" lang="en-US" sz="8200" spc="-1" strike="noStrike">
                <a:solidFill>
                  <a:srgbClr val="000000"/>
                </a:solidFill>
                <a:latin typeface="Calibri"/>
              </a:rPr>
              <a:t>t</a:t>
            </a:r>
            <a:endParaRPr b="0" lang="en-US" sz="8200" spc="-1" strike="noStrike">
              <a:solidFill>
                <a:srgbClr val="000000"/>
              </a:solidFill>
              <a:latin typeface="Calibri"/>
            </a:endParaRPr>
          </a:p>
        </p:txBody>
      </p:sp>
      <p:sp>
        <p:nvSpPr>
          <p:cNvPr id="10" name="PlaceHolder 9"/>
          <p:cNvSpPr>
            <a:spLocks noGrp="1"/>
          </p:cNvSpPr>
          <p:nvPr>
            <p:ph type="body"/>
          </p:nvPr>
        </p:nvSpPr>
        <p:spPr>
          <a:xfrm>
            <a:off x="1513080" y="10013760"/>
            <a:ext cx="27240120" cy="248202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400" spc="-1" strike="noStrike">
                <a:solidFill>
                  <a:srgbClr val="000000"/>
                </a:solidFill>
                <a:latin typeface="Calibri"/>
              </a:rPr>
              <a:t>Click to edit the outline text format</a:t>
            </a:r>
            <a:endParaRPr b="0" lang="en-US" sz="3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3400" spc="-1" strike="noStrike">
                <a:solidFill>
                  <a:srgbClr val="000000"/>
                </a:solidFill>
                <a:latin typeface="Calibri"/>
              </a:rPr>
              <a:t>Second Outline Level</a:t>
            </a:r>
            <a:endParaRPr b="0" lang="en-US" sz="3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3400" spc="-1" strike="noStrike">
                <a:solidFill>
                  <a:srgbClr val="000000"/>
                </a:solidFill>
                <a:latin typeface="Calibri"/>
              </a:rPr>
              <a:t>Third Outline Level</a:t>
            </a:r>
            <a:endParaRPr b="0" lang="en-US" sz="34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3400" spc="-1" strike="noStrike">
                <a:solidFill>
                  <a:srgbClr val="000000"/>
                </a:solidFill>
                <a:latin typeface="Calibri"/>
              </a:rPr>
              <a:t>Fourth Outline Level</a:t>
            </a:r>
            <a:endParaRPr b="0" lang="en-US" sz="34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457200" y="-250560"/>
            <a:ext cx="29352240" cy="3887280"/>
          </a:xfrm>
          <a:prstGeom prst="rect">
            <a:avLst/>
          </a:prstGeom>
          <a:noFill/>
          <a:ln>
            <a:noFill/>
          </a:ln>
        </p:spPr>
        <p:style>
          <a:lnRef idx="0"/>
          <a:fillRef idx="0"/>
          <a:effectRef idx="0"/>
          <a:fontRef idx="minor"/>
        </p:style>
        <p:txBody>
          <a:bodyPr lIns="173880" rIns="173880" tIns="434880" bIns="434880" anchor="ctr"/>
          <a:p>
            <a:pPr algn="ctr">
              <a:lnSpc>
                <a:spcPct val="100000"/>
              </a:lnSpc>
            </a:pPr>
            <a:endParaRPr b="0" lang="en-US" sz="6400" spc="-1" strike="noStrike">
              <a:solidFill>
                <a:srgbClr val="ffffff"/>
              </a:solidFill>
              <a:latin typeface="Calibri"/>
            </a:endParaRPr>
          </a:p>
          <a:p>
            <a:pPr algn="ctr">
              <a:lnSpc>
                <a:spcPct val="100000"/>
              </a:lnSpc>
            </a:pPr>
            <a:r>
              <a:rPr b="1" lang="en-US" sz="7000" spc="-1" strike="noStrike">
                <a:solidFill>
                  <a:srgbClr val="ffffff"/>
                </a:solidFill>
                <a:latin typeface="Calibri"/>
              </a:rPr>
              <a:t>Wanting and Liking within the Human Ventral Striatum: </a:t>
            </a:r>
            <a:br/>
            <a:r>
              <a:rPr b="1" lang="en-US" sz="6400" spc="-1" strike="noStrike">
                <a:solidFill>
                  <a:srgbClr val="ffffff"/>
                </a:solidFill>
                <a:latin typeface="Calibri"/>
              </a:rPr>
              <a:t>a “high-resolution” fMRI study</a:t>
            </a:r>
            <a:endParaRPr b="0" lang="en-US" sz="6400" spc="-1" strike="noStrike">
              <a:solidFill>
                <a:srgbClr val="ffffff"/>
              </a:solidFill>
              <a:latin typeface="Calibri"/>
            </a:endParaRPr>
          </a:p>
        </p:txBody>
      </p:sp>
      <p:sp>
        <p:nvSpPr>
          <p:cNvPr id="48" name="CustomShape 2"/>
          <p:cNvSpPr/>
          <p:nvPr/>
        </p:nvSpPr>
        <p:spPr>
          <a:xfrm>
            <a:off x="4426920" y="3120480"/>
            <a:ext cx="21116880" cy="2228400"/>
          </a:xfrm>
          <a:prstGeom prst="rect">
            <a:avLst/>
          </a:prstGeom>
          <a:noFill/>
          <a:ln>
            <a:noFill/>
          </a:ln>
        </p:spPr>
        <p:style>
          <a:lnRef idx="0"/>
          <a:fillRef idx="0"/>
          <a:effectRef idx="0"/>
          <a:fontRef idx="minor"/>
        </p:style>
        <p:txBody>
          <a:bodyPr lIns="173880" rIns="173880" tIns="173880" bIns="173880" anchor="ctr"/>
          <a:p>
            <a:pPr algn="ctr">
              <a:lnSpc>
                <a:spcPct val="100000"/>
              </a:lnSpc>
            </a:pPr>
            <a:r>
              <a:rPr b="0" lang="en-US" sz="4200" spc="-1" strike="noStrike">
                <a:solidFill>
                  <a:srgbClr val="ebf1de"/>
                </a:solidFill>
                <a:latin typeface="Calibri"/>
                <a:ea typeface="Noto Sans CJK SC Regular"/>
              </a:rPr>
              <a:t>Pool, E.</a:t>
            </a:r>
            <a:r>
              <a:rPr b="0" lang="en-US" sz="4200" spc="-1" strike="noStrike" baseline="30000">
                <a:solidFill>
                  <a:srgbClr val="ebf1de"/>
                </a:solidFill>
                <a:latin typeface="Calibri"/>
                <a:ea typeface="Noto Sans CJK SC Regular"/>
              </a:rPr>
              <a:t>1</a:t>
            </a:r>
            <a:r>
              <a:rPr b="0" lang="en-US" sz="4200" spc="-1" strike="noStrike">
                <a:solidFill>
                  <a:srgbClr val="ebf1de"/>
                </a:solidFill>
                <a:latin typeface="Calibri"/>
                <a:ea typeface="Noto Sans CJK SC Regular"/>
              </a:rPr>
              <a:t>; Prévost, C.</a:t>
            </a:r>
            <a:r>
              <a:rPr b="0" lang="en-US" sz="4200" spc="-1" strike="noStrike" baseline="30000">
                <a:solidFill>
                  <a:srgbClr val="ebf1de"/>
                </a:solidFill>
                <a:latin typeface="Calibri"/>
                <a:ea typeface="Noto Sans CJK SC Regular"/>
              </a:rPr>
              <a:t>2</a:t>
            </a:r>
            <a:r>
              <a:rPr b="0" lang="en-US" sz="4200" spc="-1" strike="noStrike">
                <a:solidFill>
                  <a:srgbClr val="ebf1de"/>
                </a:solidFill>
                <a:latin typeface="Calibri"/>
                <a:ea typeface="Noto Sans CJK SC Regular"/>
              </a:rPr>
              <a:t>; Delplanque, S.</a:t>
            </a:r>
            <a:r>
              <a:rPr b="0" lang="en-US" sz="4200" spc="-1" strike="noStrike" baseline="30000">
                <a:solidFill>
                  <a:srgbClr val="ebf1de"/>
                </a:solidFill>
                <a:latin typeface="Calibri"/>
                <a:ea typeface="Noto Sans CJK SC Regular"/>
              </a:rPr>
              <a:t>1</a:t>
            </a:r>
            <a:r>
              <a:rPr b="0" lang="en-US" sz="4200" spc="-1" strike="noStrike">
                <a:solidFill>
                  <a:srgbClr val="ebf1de"/>
                </a:solidFill>
                <a:latin typeface="Calibri"/>
                <a:ea typeface="Noto Sans CJK SC Regular"/>
              </a:rPr>
              <a:t>; Brosch, T.</a:t>
            </a:r>
            <a:r>
              <a:rPr b="0" lang="en-US" sz="4200" spc="-1" strike="noStrike" baseline="30000">
                <a:solidFill>
                  <a:srgbClr val="ebf1de"/>
                </a:solidFill>
                <a:latin typeface="Calibri"/>
                <a:ea typeface="Noto Sans CJK SC Regular"/>
              </a:rPr>
              <a:t>3</a:t>
            </a:r>
            <a:r>
              <a:rPr b="0" lang="en-US" sz="4200" spc="-1" strike="noStrike">
                <a:solidFill>
                  <a:srgbClr val="ebf1de"/>
                </a:solidFill>
                <a:latin typeface="Calibri"/>
                <a:ea typeface="Noto Sans CJK SC Regular"/>
              </a:rPr>
              <a:t>; Vuilleumier, P.</a:t>
            </a:r>
            <a:r>
              <a:rPr b="0" lang="en-US" sz="4200" spc="-1" strike="noStrike" baseline="30000">
                <a:solidFill>
                  <a:srgbClr val="ebf1de"/>
                </a:solidFill>
                <a:latin typeface="Calibri"/>
                <a:ea typeface="Noto Sans CJK SC Regular"/>
              </a:rPr>
              <a:t>4</a:t>
            </a:r>
            <a:r>
              <a:rPr b="0" lang="en-US" sz="4200" spc="-1" strike="noStrike">
                <a:solidFill>
                  <a:srgbClr val="ebf1de"/>
                </a:solidFill>
                <a:latin typeface="Calibri"/>
                <a:ea typeface="Noto Sans CJK SC Regular"/>
              </a:rPr>
              <a:t>; Sander, D.</a:t>
            </a:r>
            <a:r>
              <a:rPr b="0" lang="en-US" sz="4200" spc="-1" strike="noStrike" baseline="30000">
                <a:solidFill>
                  <a:srgbClr val="ebf1de"/>
                </a:solidFill>
                <a:latin typeface="Calibri"/>
                <a:ea typeface="Noto Sans CJK SC Regular"/>
              </a:rPr>
              <a:t>1</a:t>
            </a:r>
            <a:endParaRPr b="0" lang="en-US" sz="4200" spc="-1" strike="noStrike">
              <a:latin typeface="Arial"/>
            </a:endParaRPr>
          </a:p>
        </p:txBody>
      </p:sp>
      <p:sp>
        <p:nvSpPr>
          <p:cNvPr id="49" name="CustomShape 3"/>
          <p:cNvSpPr/>
          <p:nvPr/>
        </p:nvSpPr>
        <p:spPr>
          <a:xfrm>
            <a:off x="23500080" y="41788080"/>
            <a:ext cx="6693480" cy="1001160"/>
          </a:xfrm>
          <a:prstGeom prst="rect">
            <a:avLst/>
          </a:prstGeom>
          <a:solidFill>
            <a:schemeClr val="accent1">
              <a:lumMod val="40000"/>
              <a:lumOff val="60000"/>
            </a:schemeClr>
          </a:solidFill>
          <a:ln>
            <a:noFill/>
          </a:ln>
        </p:spPr>
        <p:style>
          <a:lnRef idx="0"/>
          <a:fillRef idx="0"/>
          <a:effectRef idx="0"/>
          <a:fontRef idx="minor"/>
        </p:style>
        <p:txBody>
          <a:bodyPr wrap="none" lIns="87120" rIns="87120" tIns="43560" bIns="43560"/>
          <a:p>
            <a:pPr>
              <a:lnSpc>
                <a:spcPct val="100000"/>
              </a:lnSpc>
            </a:pPr>
            <a:r>
              <a:rPr b="0" lang="en-US" sz="3000" spc="-1" strike="noStrike">
                <a:solidFill>
                  <a:srgbClr val="000000"/>
                </a:solidFill>
                <a:latin typeface="Calibri"/>
              </a:rPr>
              <a:t>David Munoz Tord</a:t>
            </a:r>
            <a:endParaRPr b="0" lang="en-US" sz="3000" spc="-1" strike="noStrike">
              <a:latin typeface="Arial"/>
            </a:endParaRPr>
          </a:p>
          <a:p>
            <a:pPr>
              <a:lnSpc>
                <a:spcPct val="100000"/>
              </a:lnSpc>
            </a:pPr>
            <a:r>
              <a:rPr b="0" lang="en-US" sz="3000" spc="-1" strike="noStrike">
                <a:solidFill>
                  <a:srgbClr val="000000"/>
                </a:solidFill>
                <a:latin typeface="Calibri"/>
              </a:rPr>
              <a:t>Email: david.munoz@etu.unige.ch</a:t>
            </a:r>
            <a:endParaRPr b="0" lang="en-US" sz="3000" spc="-1" strike="noStrike">
              <a:latin typeface="Arial"/>
            </a:endParaRPr>
          </a:p>
        </p:txBody>
      </p:sp>
      <p:sp>
        <p:nvSpPr>
          <p:cNvPr id="50" name="CustomShape 4"/>
          <p:cNvSpPr/>
          <p:nvPr/>
        </p:nvSpPr>
        <p:spPr>
          <a:xfrm>
            <a:off x="8229600" y="39049920"/>
            <a:ext cx="20355840" cy="2852640"/>
          </a:xfrm>
          <a:prstGeom prst="rect">
            <a:avLst/>
          </a:prstGeom>
          <a:noFill/>
          <a:ln>
            <a:noFill/>
          </a:ln>
        </p:spPr>
        <p:style>
          <a:lnRef idx="0"/>
          <a:fillRef idx="0"/>
          <a:effectRef idx="0"/>
          <a:fontRef idx="minor"/>
        </p:style>
        <p:txBody>
          <a:bodyPr lIns="87120" rIns="87120" tIns="87120" bIns="87120"/>
          <a:p>
            <a:pPr marL="434880" indent="-434520">
              <a:lnSpc>
                <a:spcPct val="100000"/>
              </a:lnSpc>
              <a:buClr>
                <a:srgbClr val="000000"/>
              </a:buClr>
              <a:buFont typeface="Calibri"/>
              <a:buAutoNum type="arabicPeriod"/>
            </a:pPr>
            <a:r>
              <a:rPr b="0" lang="en-US" sz="1600" spc="-1" strike="noStrike">
                <a:solidFill>
                  <a:srgbClr val="000000"/>
                </a:solidFill>
                <a:latin typeface="Calibri"/>
              </a:rPr>
              <a:t> </a:t>
            </a:r>
            <a:endParaRPr b="0" lang="en-US" sz="1600" spc="-1" strike="noStrike">
              <a:latin typeface="Arial"/>
            </a:endParaRPr>
          </a:p>
          <a:p>
            <a:pPr marL="434880" indent="-434520">
              <a:lnSpc>
                <a:spcPct val="100000"/>
              </a:lnSpc>
              <a:buClr>
                <a:srgbClr val="000000"/>
              </a:buClr>
              <a:buFont typeface="Calibri"/>
              <a:buAutoNum type="arabicPeriod"/>
            </a:pPr>
            <a:r>
              <a:rPr b="0" lang="en-US" sz="1600" spc="-1" strike="noStrike">
                <a:solidFill>
                  <a:srgbClr val="000000"/>
                </a:solidFill>
                <a:latin typeface="Calibri"/>
              </a:rPr>
              <a:t> </a:t>
            </a:r>
            <a:endParaRPr b="0" lang="en-US" sz="1600" spc="-1" strike="noStrike">
              <a:latin typeface="Arial"/>
            </a:endParaRPr>
          </a:p>
          <a:p>
            <a:pPr marL="434880" indent="-434520">
              <a:lnSpc>
                <a:spcPct val="100000"/>
              </a:lnSpc>
              <a:buClr>
                <a:srgbClr val="000000"/>
              </a:buClr>
              <a:buFont typeface="Calibri"/>
              <a:buAutoNum type="arabicPeriod"/>
            </a:pPr>
            <a:r>
              <a:rPr b="0" lang="en-US" sz="1600" spc="-1" strike="noStrike">
                <a:solidFill>
                  <a:srgbClr val="000000"/>
                </a:solidFill>
                <a:latin typeface="Calibri"/>
              </a:rPr>
              <a:t> </a:t>
            </a:r>
            <a:endParaRPr b="0" lang="en-US" sz="1600" spc="-1" strike="noStrike">
              <a:latin typeface="Arial"/>
            </a:endParaRPr>
          </a:p>
          <a:p>
            <a:pPr marL="434880" indent="-434520">
              <a:lnSpc>
                <a:spcPct val="100000"/>
              </a:lnSpc>
              <a:buClr>
                <a:srgbClr val="000000"/>
              </a:buClr>
              <a:buFont typeface="Calibri"/>
              <a:buAutoNum type="arabicPeriod"/>
            </a:pPr>
            <a:r>
              <a:rPr b="0" lang="en-US" sz="1600" spc="-1" strike="noStrike">
                <a:solidFill>
                  <a:srgbClr val="000000"/>
                </a:solidFill>
                <a:latin typeface="Calibri"/>
              </a:rPr>
              <a:t> </a:t>
            </a:r>
            <a:endParaRPr b="0" lang="en-US" sz="1600" spc="-1" strike="noStrike">
              <a:latin typeface="Arial"/>
            </a:endParaRPr>
          </a:p>
          <a:p>
            <a:pPr marL="434880" indent="-434520">
              <a:lnSpc>
                <a:spcPct val="100000"/>
              </a:lnSpc>
              <a:buClr>
                <a:srgbClr val="000000"/>
              </a:buClr>
              <a:buFont typeface="Calibri"/>
              <a:buAutoNum type="arabicPeriod"/>
            </a:pPr>
            <a:r>
              <a:rPr b="0" lang="en-US" sz="1600" spc="-1" strike="noStrike">
                <a:solidFill>
                  <a:srgbClr val="000000"/>
                </a:solidFill>
                <a:latin typeface="Calibri"/>
              </a:rPr>
              <a:t> </a:t>
            </a:r>
            <a:endParaRPr b="0" lang="en-US" sz="1600" spc="-1" strike="noStrike">
              <a:latin typeface="Arial"/>
            </a:endParaRPr>
          </a:p>
          <a:p>
            <a:pPr marL="434880" indent="-434520">
              <a:lnSpc>
                <a:spcPct val="100000"/>
              </a:lnSpc>
              <a:buClr>
                <a:srgbClr val="000000"/>
              </a:buClr>
              <a:buFont typeface="Calibri"/>
              <a:buAutoNum type="arabicPeriod"/>
            </a:pPr>
            <a:r>
              <a:rPr b="0" lang="en-US" sz="1600" spc="-1" strike="noStrike">
                <a:solidFill>
                  <a:srgbClr val="000000"/>
                </a:solidFill>
                <a:latin typeface="Calibri"/>
              </a:rPr>
              <a:t> </a:t>
            </a:r>
            <a:endParaRPr b="0" lang="en-US" sz="1600" spc="-1" strike="noStrike">
              <a:latin typeface="Arial"/>
            </a:endParaRPr>
          </a:p>
          <a:p>
            <a:pPr marL="434880" indent="-434520">
              <a:lnSpc>
                <a:spcPct val="100000"/>
              </a:lnSpc>
              <a:buClr>
                <a:srgbClr val="000000"/>
              </a:buClr>
              <a:buFont typeface="Calibri"/>
              <a:buAutoNum type="arabicPeriod"/>
            </a:pPr>
            <a:r>
              <a:rPr b="0" lang="en-US" sz="1600" spc="-1" strike="noStrike">
                <a:solidFill>
                  <a:srgbClr val="000000"/>
                </a:solidFill>
                <a:latin typeface="Calibri"/>
              </a:rPr>
              <a:t> </a:t>
            </a:r>
            <a:endParaRPr b="0" lang="en-US" sz="1600" spc="-1" strike="noStrike">
              <a:latin typeface="Arial"/>
            </a:endParaRPr>
          </a:p>
          <a:p>
            <a:pPr marL="434880" indent="-434520">
              <a:lnSpc>
                <a:spcPct val="100000"/>
              </a:lnSpc>
              <a:buClr>
                <a:srgbClr val="000000"/>
              </a:buClr>
              <a:buFont typeface="Calibri"/>
              <a:buAutoNum type="arabicPeriod"/>
            </a:pPr>
            <a:r>
              <a:rPr b="0" lang="en-US" sz="1600" spc="-1" strike="noStrike">
                <a:solidFill>
                  <a:srgbClr val="000000"/>
                </a:solidFill>
                <a:latin typeface="Calibri"/>
              </a:rPr>
              <a:t> </a:t>
            </a:r>
            <a:endParaRPr b="0" lang="en-US" sz="1600" spc="-1" strike="noStrike">
              <a:latin typeface="Arial"/>
            </a:endParaRPr>
          </a:p>
          <a:p>
            <a:pPr marL="434880" indent="-434520">
              <a:lnSpc>
                <a:spcPct val="100000"/>
              </a:lnSpc>
              <a:buClr>
                <a:srgbClr val="000000"/>
              </a:buClr>
              <a:buFont typeface="Calibri"/>
              <a:buAutoNum type="arabicPeriod"/>
            </a:pPr>
            <a:r>
              <a:rPr b="0" lang="en-US" sz="1600" spc="-1" strike="noStrike">
                <a:solidFill>
                  <a:srgbClr val="000000"/>
                </a:solidFill>
                <a:latin typeface="Calibri"/>
              </a:rPr>
              <a:t> </a:t>
            </a:r>
            <a:endParaRPr b="0" lang="en-US" sz="1600" spc="-1" strike="noStrike">
              <a:latin typeface="Arial"/>
            </a:endParaRPr>
          </a:p>
          <a:p>
            <a:pPr marL="434880" indent="-434520">
              <a:lnSpc>
                <a:spcPct val="100000"/>
              </a:lnSpc>
              <a:buClr>
                <a:srgbClr val="000000"/>
              </a:buClr>
              <a:buFont typeface="Calibri"/>
              <a:buAutoNum type="arabicPeriod"/>
            </a:pPr>
            <a:r>
              <a:rPr b="0" lang="en-US" sz="1600" spc="-1" strike="noStrike">
                <a:solidFill>
                  <a:srgbClr val="000000"/>
                </a:solidFill>
                <a:latin typeface="Calibri"/>
              </a:rPr>
              <a:t>  </a:t>
            </a:r>
            <a:endParaRPr b="0" lang="en-US" sz="1600" spc="-1" strike="noStrike">
              <a:latin typeface="Arial"/>
            </a:endParaRPr>
          </a:p>
          <a:p>
            <a:pPr>
              <a:lnSpc>
                <a:spcPct val="100000"/>
              </a:lnSpc>
            </a:pPr>
            <a:endParaRPr b="0" lang="en-US" sz="1600" spc="-1" strike="noStrike">
              <a:latin typeface="Arial"/>
            </a:endParaRPr>
          </a:p>
        </p:txBody>
      </p:sp>
      <p:sp>
        <p:nvSpPr>
          <p:cNvPr id="51" name="CustomShape 5"/>
          <p:cNvSpPr/>
          <p:nvPr/>
        </p:nvSpPr>
        <p:spPr>
          <a:xfrm>
            <a:off x="8299440" y="37856160"/>
            <a:ext cx="4502160" cy="910440"/>
          </a:xfrm>
          <a:prstGeom prst="rect">
            <a:avLst/>
          </a:prstGeom>
          <a:noFill/>
          <a:ln>
            <a:noFill/>
          </a:ln>
        </p:spPr>
        <p:style>
          <a:lnRef idx="0"/>
          <a:fillRef idx="0"/>
          <a:effectRef idx="0"/>
          <a:fontRef idx="minor"/>
        </p:style>
        <p:txBody>
          <a:bodyPr wrap="none" lIns="87120" rIns="87120" tIns="43560" bIns="43560"/>
          <a:p>
            <a:pPr>
              <a:lnSpc>
                <a:spcPct val="100000"/>
              </a:lnSpc>
            </a:pPr>
            <a:r>
              <a:rPr b="1" lang="en-US" sz="5400" spc="-1" strike="noStrike">
                <a:solidFill>
                  <a:srgbClr val="000000"/>
                </a:solidFill>
                <a:latin typeface="Calibri"/>
              </a:rPr>
              <a:t>References</a:t>
            </a:r>
            <a:endParaRPr b="0" lang="en-US" sz="5400" spc="-1" strike="noStrike">
              <a:latin typeface="Arial"/>
            </a:endParaRPr>
          </a:p>
        </p:txBody>
      </p:sp>
      <p:sp>
        <p:nvSpPr>
          <p:cNvPr id="52" name="CustomShape 6"/>
          <p:cNvSpPr/>
          <p:nvPr/>
        </p:nvSpPr>
        <p:spPr>
          <a:xfrm>
            <a:off x="1681560" y="7132320"/>
            <a:ext cx="8407080" cy="4459680"/>
          </a:xfrm>
          <a:prstGeom prst="rect">
            <a:avLst/>
          </a:prstGeom>
          <a:solidFill>
            <a:schemeClr val="bg1"/>
          </a:solidFill>
          <a:ln w="12600">
            <a:solidFill>
              <a:schemeClr val="accent1">
                <a:lumMod val="75000"/>
              </a:schemeClr>
            </a:solidFill>
            <a:round/>
          </a:ln>
        </p:spPr>
        <p:style>
          <a:lnRef idx="0"/>
          <a:fillRef idx="0"/>
          <a:effectRef idx="0"/>
          <a:fontRef idx="minor"/>
        </p:style>
        <p:txBody>
          <a:bodyPr lIns="173880" rIns="173880" tIns="173880" bIns="173880"/>
          <a:p>
            <a:pPr>
              <a:lnSpc>
                <a:spcPct val="100000"/>
              </a:lnSpc>
            </a:pPr>
            <a:r>
              <a:rPr b="0" lang="en-US" sz="3000" spc="-1" strike="noStrike">
                <a:solidFill>
                  <a:srgbClr val="000000"/>
                </a:solidFill>
                <a:latin typeface="Calibri"/>
              </a:rPr>
              <a:t>Click here to insert your </a:t>
            </a:r>
            <a:r>
              <a:rPr b="0" lang="en-US" sz="3000" spc="-1" strike="noStrike">
                <a:solidFill>
                  <a:srgbClr val="000000"/>
                </a:solidFill>
                <a:latin typeface="Calibri"/>
              </a:rPr>
              <a:t>Abstract text. Type it in </a:t>
            </a:r>
            <a:r>
              <a:rPr b="0" lang="en-US" sz="3000" spc="-1" strike="noStrike">
                <a:solidFill>
                  <a:srgbClr val="000000"/>
                </a:solidFill>
                <a:latin typeface="Calibri"/>
              </a:rPr>
              <a:t>or copy and paste from </a:t>
            </a:r>
            <a:r>
              <a:rPr b="0" lang="en-US" sz="3000" spc="-1" strike="noStrike">
                <a:solidFill>
                  <a:srgbClr val="000000"/>
                </a:solidFill>
                <a:latin typeface="Calibri"/>
              </a:rPr>
              <a:t>your Word document or </a:t>
            </a:r>
            <a:r>
              <a:rPr b="0" lang="en-US" sz="3000" spc="-1" strike="noStrike">
                <a:solidFill>
                  <a:srgbClr val="000000"/>
                </a:solidFill>
                <a:latin typeface="Calibri"/>
              </a:rPr>
              <a:t>other source.</a:t>
            </a:r>
            <a:endParaRPr b="0" lang="en-US" sz="3000" spc="-1" strike="noStrike">
              <a:latin typeface="Arial"/>
            </a:endParaRPr>
          </a:p>
          <a:p>
            <a:pPr>
              <a:lnSpc>
                <a:spcPct val="100000"/>
              </a:lnSpc>
            </a:pPr>
            <a:endParaRPr b="0" lang="en-US" sz="3000" spc="-1" strike="noStrike">
              <a:latin typeface="Arial"/>
            </a:endParaRPr>
          </a:p>
          <a:p>
            <a:pPr>
              <a:lnSpc>
                <a:spcPct val="100000"/>
              </a:lnSpc>
            </a:pPr>
            <a:r>
              <a:rPr b="0" lang="en-US" sz="3000" spc="-1" strike="noStrike">
                <a:solidFill>
                  <a:srgbClr val="000000"/>
                </a:solidFill>
                <a:latin typeface="Calibri"/>
              </a:rPr>
              <a:t>This text box will </a:t>
            </a:r>
            <a:r>
              <a:rPr b="0" lang="en-US" sz="3000" spc="-1" strike="noStrike">
                <a:solidFill>
                  <a:srgbClr val="000000"/>
                </a:solidFill>
                <a:latin typeface="Calibri"/>
              </a:rPr>
              <a:t>automatically re-size to </a:t>
            </a:r>
            <a:r>
              <a:rPr b="0" lang="en-US" sz="3000" spc="-1" strike="noStrike">
                <a:solidFill>
                  <a:srgbClr val="000000"/>
                </a:solidFill>
                <a:latin typeface="Calibri"/>
              </a:rPr>
              <a:t>your text. To turn off </a:t>
            </a:r>
            <a:r>
              <a:rPr b="0" lang="en-US" sz="3000" spc="-1" strike="noStrike">
                <a:solidFill>
                  <a:srgbClr val="000000"/>
                </a:solidFill>
                <a:latin typeface="Calibri"/>
              </a:rPr>
              <a:t>that feature, right click </a:t>
            </a:r>
            <a:r>
              <a:rPr b="0" lang="en-US" sz="3000" spc="-1" strike="noStrike">
                <a:solidFill>
                  <a:srgbClr val="000000"/>
                </a:solidFill>
                <a:latin typeface="Calibri"/>
              </a:rPr>
              <a:t>inside this box and go to </a:t>
            </a:r>
            <a:r>
              <a:rPr b="1" lang="en-US" sz="3000" spc="-1" strike="noStrike">
                <a:solidFill>
                  <a:srgbClr val="000000"/>
                </a:solidFill>
                <a:latin typeface="Calibri"/>
              </a:rPr>
              <a:t>Format Shape, Text </a:t>
            </a:r>
            <a:r>
              <a:rPr b="1" lang="en-US" sz="3000" spc="-1" strike="noStrike">
                <a:solidFill>
                  <a:srgbClr val="000000"/>
                </a:solidFill>
                <a:latin typeface="Calibri"/>
              </a:rPr>
              <a:t>Box, Autofit</a:t>
            </a:r>
            <a:r>
              <a:rPr b="0" lang="en-US" sz="3000" spc="-1" strike="noStrike">
                <a:solidFill>
                  <a:srgbClr val="000000"/>
                </a:solidFill>
                <a:latin typeface="Calibri"/>
              </a:rPr>
              <a:t>, and select </a:t>
            </a:r>
            <a:r>
              <a:rPr b="0" lang="en-US" sz="3000" spc="-1" strike="noStrike">
                <a:solidFill>
                  <a:srgbClr val="000000"/>
                </a:solidFill>
                <a:latin typeface="Calibri"/>
              </a:rPr>
              <a:t>the “Do Not Autofit” </a:t>
            </a:r>
            <a:r>
              <a:rPr b="0" lang="en-US" sz="3000" spc="-1" strike="noStrike">
                <a:solidFill>
                  <a:srgbClr val="000000"/>
                </a:solidFill>
                <a:latin typeface="Calibri"/>
              </a:rPr>
              <a:t>radio button.</a:t>
            </a:r>
            <a:endParaRPr b="0" lang="en-US" sz="3000" spc="-1" strike="noStrike">
              <a:latin typeface="Arial"/>
            </a:endParaRPr>
          </a:p>
        </p:txBody>
      </p:sp>
      <p:sp>
        <p:nvSpPr>
          <p:cNvPr id="53" name="CustomShape 7"/>
          <p:cNvSpPr/>
          <p:nvPr/>
        </p:nvSpPr>
        <p:spPr>
          <a:xfrm>
            <a:off x="1681560" y="6240960"/>
            <a:ext cx="8407080" cy="89136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87120" rIns="87120" tIns="43560" bIns="43560" anchor="ctr"/>
          <a:p>
            <a:pPr algn="ctr">
              <a:lnSpc>
                <a:spcPct val="100000"/>
              </a:lnSpc>
            </a:pPr>
            <a:r>
              <a:rPr b="1" lang="en-US" sz="5400" spc="-1" strike="noStrike">
                <a:solidFill>
                  <a:srgbClr val="ebf1de"/>
                </a:solidFill>
                <a:latin typeface="Calibri"/>
              </a:rPr>
              <a:t>Aims of the study</a:t>
            </a:r>
            <a:endParaRPr b="0" lang="en-US" sz="5400" spc="-1" strike="noStrike">
              <a:latin typeface="Arial"/>
            </a:endParaRPr>
          </a:p>
        </p:txBody>
      </p:sp>
      <p:sp>
        <p:nvSpPr>
          <p:cNvPr id="54" name="CustomShape 8"/>
          <p:cNvSpPr/>
          <p:nvPr/>
        </p:nvSpPr>
        <p:spPr>
          <a:xfrm>
            <a:off x="10929960" y="17385120"/>
            <a:ext cx="8407080" cy="14509440"/>
          </a:xfrm>
          <a:prstGeom prst="rect">
            <a:avLst/>
          </a:prstGeom>
          <a:solidFill>
            <a:schemeClr val="bg1"/>
          </a:solidFill>
          <a:ln w="12600">
            <a:solidFill>
              <a:schemeClr val="accent1">
                <a:lumMod val="75000"/>
              </a:schemeClr>
            </a:solidFill>
            <a:round/>
          </a:ln>
        </p:spPr>
        <p:style>
          <a:lnRef idx="0"/>
          <a:fillRef idx="0"/>
          <a:effectRef idx="0"/>
          <a:fontRef idx="minor"/>
        </p:style>
        <p:txBody>
          <a:bodyPr lIns="173880" rIns="173880" tIns="173880" bIns="173880"/>
          <a:p>
            <a:pPr>
              <a:lnSpc>
                <a:spcPct val="100000"/>
              </a:lnSpc>
            </a:pPr>
            <a:r>
              <a:rPr b="0" lang="en-US" sz="3000" spc="-1" strike="noStrike" u="sng">
                <a:solidFill>
                  <a:srgbClr val="000000"/>
                </a:solidFill>
                <a:uFillTx/>
                <a:latin typeface="Calibri"/>
              </a:rPr>
              <a:t>Population:</a:t>
            </a:r>
            <a:r>
              <a:rPr b="0" lang="en-US" sz="3000" spc="-1" strike="noStrike">
                <a:solidFill>
                  <a:srgbClr val="000000"/>
                </a:solidFill>
                <a:latin typeface="Calibri"/>
              </a:rPr>
              <a:t> We selected 24 right-handed adults from 18-36 year old, from the undergraduate student population in Geneva with a high personality trait of reward seeking and who liked chocolate. </a:t>
            </a:r>
            <a:endParaRPr b="0" lang="en-US" sz="3000" spc="-1" strike="noStrike">
              <a:latin typeface="Arial"/>
            </a:endParaRPr>
          </a:p>
          <a:p>
            <a:pPr>
              <a:lnSpc>
                <a:spcPct val="100000"/>
              </a:lnSpc>
            </a:pPr>
            <a:endParaRPr b="0" lang="en-US" sz="3000" spc="-1" strike="noStrike">
              <a:latin typeface="Arial"/>
            </a:endParaRPr>
          </a:p>
          <a:p>
            <a:pPr>
              <a:lnSpc>
                <a:spcPct val="100000"/>
              </a:lnSpc>
            </a:pPr>
            <a:r>
              <a:rPr b="0" lang="en-US" sz="3000" spc="-1" strike="noStrike" u="sng">
                <a:solidFill>
                  <a:srgbClr val="000000"/>
                </a:solidFill>
                <a:uFillTx/>
                <a:latin typeface="Calibri"/>
              </a:rPr>
              <a:t>Experimental Procedure:</a:t>
            </a:r>
            <a:r>
              <a:rPr b="0" lang="en-US" sz="3000" spc="-1" strike="noStrike">
                <a:solidFill>
                  <a:srgbClr val="000000"/>
                </a:solidFill>
                <a:latin typeface="Calibri"/>
              </a:rPr>
              <a:t> </a:t>
            </a:r>
            <a:endParaRPr b="0" lang="en-US" sz="3000" spc="-1" strike="noStrike">
              <a:latin typeface="Arial"/>
            </a:endParaRPr>
          </a:p>
          <a:p>
            <a:pPr>
              <a:lnSpc>
                <a:spcPct val="100000"/>
              </a:lnSpc>
            </a:pPr>
            <a:r>
              <a:rPr b="0" lang="en-US" sz="3000" spc="-1" strike="noStrike">
                <a:solidFill>
                  <a:srgbClr val="000000"/>
                </a:solidFill>
                <a:latin typeface="Calibri"/>
              </a:rPr>
              <a:t>Day 1: Manipulation Check + Select neutral odor (Lasted 1h45??)</a:t>
            </a:r>
            <a:endParaRPr b="0" lang="en-US" sz="3000" spc="-1" strike="noStrike">
              <a:latin typeface="Arial"/>
            </a:endParaRPr>
          </a:p>
          <a:p>
            <a:pPr>
              <a:lnSpc>
                <a:spcPct val="100000"/>
              </a:lnSpc>
            </a:pPr>
            <a:r>
              <a:rPr b="0" lang="en-US" sz="3000" spc="-1" strike="noStrike">
                <a:solidFill>
                  <a:srgbClr val="000000"/>
                </a:solidFill>
                <a:latin typeface="Calibri"/>
              </a:rPr>
              <a:t>Day 2 (in the scanner):</a:t>
            </a:r>
            <a:endParaRPr b="0" lang="en-US" sz="3000" spc="-1" strike="noStrike">
              <a:latin typeface="Arial"/>
            </a:endParaRPr>
          </a:p>
          <a:p>
            <a:pPr>
              <a:lnSpc>
                <a:spcPct val="100000"/>
              </a:lnSpc>
            </a:pPr>
            <a:r>
              <a:rPr b="0" lang="en-US" sz="3000" spc="-1" strike="noStrike">
                <a:solidFill>
                  <a:srgbClr val="000000"/>
                </a:solidFill>
                <a:latin typeface="Calibri"/>
              </a:rPr>
              <a:t>-Learning reminders (5min)</a:t>
            </a:r>
            <a:endParaRPr b="0" lang="en-US" sz="3000" spc="-1" strike="noStrike">
              <a:latin typeface="Arial"/>
            </a:endParaRPr>
          </a:p>
          <a:p>
            <a:pPr>
              <a:lnSpc>
                <a:spcPct val="100000"/>
              </a:lnSpc>
            </a:pPr>
            <a:r>
              <a:rPr b="0" lang="en-US" sz="3000" spc="-1" strike="noStrike">
                <a:solidFill>
                  <a:srgbClr val="000000"/>
                </a:solidFill>
                <a:latin typeface="Calibri"/>
              </a:rPr>
              <a:t>-PIT(15*item, 20 min) CS+, CS-, Baseline</a:t>
            </a:r>
            <a:endParaRPr b="0" lang="en-US" sz="3000" spc="-1" strike="noStrike">
              <a:latin typeface="Arial"/>
            </a:endParaRPr>
          </a:p>
          <a:p>
            <a:pPr>
              <a:lnSpc>
                <a:spcPct val="100000"/>
              </a:lnSpc>
            </a:pPr>
            <a:r>
              <a:rPr b="0" lang="en-US" sz="3000" spc="-1" strike="noStrike">
                <a:solidFill>
                  <a:srgbClr val="000000"/>
                </a:solidFill>
                <a:latin typeface="Calibri"/>
              </a:rPr>
              <a:t>-Pleasure (hedonic, 15*odor), choco-empty-control</a:t>
            </a:r>
            <a:endParaRPr b="0" lang="en-US" sz="3000" spc="-1" strike="noStrike">
              <a:latin typeface="Arial"/>
            </a:endParaRPr>
          </a:p>
          <a:p>
            <a:pPr>
              <a:lnSpc>
                <a:spcPct val="100000"/>
              </a:lnSpc>
            </a:pPr>
            <a:r>
              <a:rPr b="0" lang="en-US" sz="3000" spc="-1" strike="noStrike">
                <a:solidFill>
                  <a:srgbClr val="000000"/>
                </a:solidFill>
                <a:latin typeface="Calibri"/>
              </a:rPr>
              <a:t>cf. Figure X</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r>
              <a:rPr b="0" lang="en-US" sz="3000" spc="-1" strike="noStrike" u="sng">
                <a:solidFill>
                  <a:srgbClr val="000000"/>
                </a:solidFill>
                <a:uFillTx/>
                <a:latin typeface="Calibri"/>
              </a:rPr>
              <a:t>Material and Technical Parameters:</a:t>
            </a:r>
            <a:endParaRPr b="0" lang="en-US" sz="3000" spc="-1" strike="noStrike">
              <a:latin typeface="Arial"/>
            </a:endParaRPr>
          </a:p>
          <a:p>
            <a:pPr>
              <a:lnSpc>
                <a:spcPct val="100000"/>
              </a:lnSpc>
            </a:pPr>
            <a:r>
              <a:rPr b="0" lang="en-US" sz="3000" spc="-1" strike="noStrike">
                <a:solidFill>
                  <a:srgbClr val="000000"/>
                </a:solidFill>
                <a:latin typeface="Calibri"/>
              </a:rPr>
              <a:t>Seqeunce (Prévost et al., (2012)) 26 Partial EPI</a:t>
            </a:r>
            <a:endParaRPr b="0" lang="en-US" sz="3000" spc="-1" strike="noStrike">
              <a:latin typeface="Arial"/>
            </a:endParaRPr>
          </a:p>
          <a:p>
            <a:pPr>
              <a:lnSpc>
                <a:spcPct val="100000"/>
              </a:lnSpc>
            </a:pPr>
            <a:r>
              <a:rPr b="0" lang="en-US" sz="3000" spc="-1" strike="noStrike">
                <a:solidFill>
                  <a:srgbClr val="000000"/>
                </a:solidFill>
                <a:latin typeface="Calibri"/>
              </a:rPr>
              <a:t>TR 2400 TE 41, 1.8 voxel isometric, + T1; Gradient field maps; Whole Brain</a:t>
            </a:r>
            <a:endParaRPr b="0" lang="en-US" sz="3000" spc="-1" strike="noStrike">
              <a:latin typeface="Arial"/>
            </a:endParaRPr>
          </a:p>
          <a:p>
            <a:pPr>
              <a:lnSpc>
                <a:spcPct val="100000"/>
              </a:lnSpc>
            </a:pPr>
            <a:r>
              <a:rPr b="0" lang="en-US" sz="3000" spc="-1" strike="noStrike">
                <a:solidFill>
                  <a:srgbClr val="000000"/>
                </a:solidFill>
                <a:latin typeface="Calibri"/>
              </a:rPr>
              <a:t>Olfactometer</a:t>
            </a:r>
            <a:endParaRPr b="0" lang="en-US" sz="3000" spc="-1" strike="noStrike">
              <a:latin typeface="Arial"/>
            </a:endParaRPr>
          </a:p>
          <a:p>
            <a:pPr>
              <a:lnSpc>
                <a:spcPct val="100000"/>
              </a:lnSpc>
            </a:pPr>
            <a:r>
              <a:rPr b="0" lang="en-US" sz="3000" spc="-1" strike="noStrike">
                <a:solidFill>
                  <a:srgbClr val="000000"/>
                </a:solidFill>
                <a:latin typeface="Calibri"/>
              </a:rPr>
              <a:t>Biopac (PPU; Belt; Handgrip) ??</a:t>
            </a:r>
            <a:endParaRPr b="0" lang="en-US" sz="3000" spc="-1" strike="noStrike">
              <a:latin typeface="Arial"/>
            </a:endParaRPr>
          </a:p>
          <a:p>
            <a:pPr>
              <a:lnSpc>
                <a:spcPct val="100000"/>
              </a:lnSpc>
            </a:pPr>
            <a:r>
              <a:rPr b="0" lang="en-US" sz="3000" spc="-1" strike="noStrike">
                <a:solidFill>
                  <a:srgbClr val="000000"/>
                </a:solidFill>
                <a:latin typeface="Calibri"/>
              </a:rPr>
              <a:t>MRI operator (Bruno Bonet)</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p:txBody>
      </p:sp>
      <p:sp>
        <p:nvSpPr>
          <p:cNvPr id="55" name="CustomShape 9"/>
          <p:cNvSpPr/>
          <p:nvPr/>
        </p:nvSpPr>
        <p:spPr>
          <a:xfrm>
            <a:off x="1681560" y="16493760"/>
            <a:ext cx="8407080" cy="89136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87120" rIns="87120" tIns="43560" bIns="43560" anchor="ctr"/>
          <a:p>
            <a:pPr algn="ctr">
              <a:lnSpc>
                <a:spcPct val="100000"/>
              </a:lnSpc>
            </a:pPr>
            <a:r>
              <a:rPr b="1" lang="en-US" sz="5400" spc="-1" strike="noStrike">
                <a:solidFill>
                  <a:srgbClr val="ebf1de"/>
                </a:solidFill>
                <a:latin typeface="Calibri"/>
              </a:rPr>
              <a:t>Introduction</a:t>
            </a:r>
            <a:endParaRPr b="0" lang="en-US" sz="5400" spc="-1" strike="noStrike">
              <a:latin typeface="Arial"/>
            </a:endParaRPr>
          </a:p>
        </p:txBody>
      </p:sp>
      <p:sp>
        <p:nvSpPr>
          <p:cNvPr id="56" name="CustomShape 10"/>
          <p:cNvSpPr/>
          <p:nvPr/>
        </p:nvSpPr>
        <p:spPr>
          <a:xfrm>
            <a:off x="20178360" y="17385120"/>
            <a:ext cx="8407080" cy="9027360"/>
          </a:xfrm>
          <a:prstGeom prst="rect">
            <a:avLst/>
          </a:prstGeom>
          <a:solidFill>
            <a:schemeClr val="bg1"/>
          </a:solidFill>
          <a:ln w="12600">
            <a:solidFill>
              <a:schemeClr val="accent1">
                <a:lumMod val="75000"/>
              </a:schemeClr>
            </a:solidFill>
            <a:round/>
          </a:ln>
        </p:spPr>
        <p:style>
          <a:lnRef idx="0"/>
          <a:fillRef idx="0"/>
          <a:effectRef idx="0"/>
          <a:fontRef idx="minor"/>
        </p:style>
        <p:txBody>
          <a:bodyPr lIns="173880" rIns="173880" tIns="173880" bIns="173880"/>
          <a:p>
            <a:pPr>
              <a:lnSpc>
                <a:spcPct val="100000"/>
              </a:lnSpc>
            </a:pPr>
            <a:r>
              <a:rPr b="0" lang="en-US" sz="3000" spc="-1" strike="noStrike">
                <a:solidFill>
                  <a:srgbClr val="000000"/>
                </a:solidFill>
                <a:latin typeface="Calibri"/>
              </a:rPr>
              <a:t>Click here to insert your Discussion text. Type it in or copy and paste from your Word document or other source.</a:t>
            </a:r>
            <a:endParaRPr b="0" lang="en-US" sz="3000" spc="-1" strike="noStrike">
              <a:latin typeface="Arial"/>
            </a:endParaRPr>
          </a:p>
          <a:p>
            <a:pPr>
              <a:lnSpc>
                <a:spcPct val="100000"/>
              </a:lnSpc>
            </a:pPr>
            <a:endParaRPr b="0" lang="en-US" sz="3000" spc="-1" strike="noStrike">
              <a:latin typeface="Arial"/>
            </a:endParaRPr>
          </a:p>
          <a:p>
            <a:pPr>
              <a:lnSpc>
                <a:spcPct val="100000"/>
              </a:lnSpc>
            </a:pPr>
            <a:r>
              <a:rPr b="0" lang="en-US" sz="3000" spc="-1" strike="noStrike">
                <a:solidFill>
                  <a:srgbClr val="000000"/>
                </a:solidFill>
                <a:latin typeface="Calibri"/>
              </a:rPr>
              <a:t>This text box will automatically re-size to your text. To turn off that feature, right click inside this box and go to </a:t>
            </a:r>
            <a:r>
              <a:rPr b="1" lang="en-US" sz="3000" spc="-1" strike="noStrike">
                <a:solidFill>
                  <a:srgbClr val="000000"/>
                </a:solidFill>
                <a:latin typeface="Calibri"/>
              </a:rPr>
              <a:t>Format Shape, Text Box, Autofit</a:t>
            </a:r>
            <a:r>
              <a:rPr b="0" lang="en-US" sz="3000" spc="-1" strike="noStrike">
                <a:solidFill>
                  <a:srgbClr val="000000"/>
                </a:solidFill>
                <a:latin typeface="Calibri"/>
              </a:rPr>
              <a:t>, and select the “Do Not Autofit” radio button.</a:t>
            </a:r>
            <a:endParaRPr b="0" lang="en-US" sz="3000" spc="-1" strike="noStrike">
              <a:latin typeface="Arial"/>
            </a:endParaRPr>
          </a:p>
          <a:p>
            <a:pPr>
              <a:lnSpc>
                <a:spcPct val="100000"/>
              </a:lnSpc>
            </a:pPr>
            <a:endParaRPr b="0" lang="en-US" sz="3000" spc="-1" strike="noStrike">
              <a:latin typeface="Arial"/>
            </a:endParaRPr>
          </a:p>
          <a:p>
            <a:pPr>
              <a:lnSpc>
                <a:spcPct val="100000"/>
              </a:lnSpc>
            </a:pPr>
            <a:r>
              <a:rPr b="0" lang="en-US" sz="3000" spc="-1" strike="noStrike">
                <a:solidFill>
                  <a:srgbClr val="000000"/>
                </a:solidFill>
                <a:latin typeface="Calibri"/>
              </a:rPr>
              <a:t>To change the font style of this text box: Click on the border once to highlight the entire text box, then select a different font or font size that suits you. This text is Calibri 30pt and is easily read up to 4 feet away on an A0 poster.</a:t>
            </a:r>
            <a:endParaRPr b="0" lang="en-US" sz="3000" spc="-1" strike="noStrike">
              <a:latin typeface="Arial"/>
            </a:endParaRPr>
          </a:p>
          <a:p>
            <a:pPr>
              <a:lnSpc>
                <a:spcPct val="100000"/>
              </a:lnSpc>
            </a:pPr>
            <a:endParaRPr b="0" lang="en-US" sz="3000" spc="-1" strike="noStrike">
              <a:latin typeface="Arial"/>
            </a:endParaRPr>
          </a:p>
          <a:p>
            <a:pPr>
              <a:lnSpc>
                <a:spcPct val="100000"/>
              </a:lnSpc>
            </a:pPr>
            <a:r>
              <a:rPr b="0" lang="en-US" sz="3000" spc="-1" strike="noStrike">
                <a:solidFill>
                  <a:srgbClr val="000000"/>
                </a:solidFill>
                <a:latin typeface="Calibri"/>
              </a:rPr>
              <a:t>Zoom out to 100% to preview what this will look like on your printed poster.</a:t>
            </a:r>
            <a:endParaRPr b="0" lang="en-US" sz="3000" spc="-1" strike="noStrike">
              <a:latin typeface="Arial"/>
            </a:endParaRPr>
          </a:p>
        </p:txBody>
      </p:sp>
      <p:sp>
        <p:nvSpPr>
          <p:cNvPr id="57" name="CustomShape 11"/>
          <p:cNvSpPr/>
          <p:nvPr/>
        </p:nvSpPr>
        <p:spPr>
          <a:xfrm>
            <a:off x="20178360" y="16493760"/>
            <a:ext cx="8407080" cy="89136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87120" rIns="87120" tIns="43560" bIns="43560" anchor="ctr"/>
          <a:p>
            <a:pPr algn="ctr">
              <a:lnSpc>
                <a:spcPct val="100000"/>
              </a:lnSpc>
            </a:pPr>
            <a:r>
              <a:rPr b="1" lang="en-US" sz="5400" spc="-1" strike="noStrike">
                <a:solidFill>
                  <a:srgbClr val="ebf1de"/>
                </a:solidFill>
                <a:latin typeface="Calibri"/>
              </a:rPr>
              <a:t>Analysis</a:t>
            </a:r>
            <a:endParaRPr b="0" lang="en-US" sz="5400" spc="-1" strike="noStrike">
              <a:latin typeface="Arial"/>
            </a:endParaRPr>
          </a:p>
        </p:txBody>
      </p:sp>
      <p:sp>
        <p:nvSpPr>
          <p:cNvPr id="58" name="CustomShape 12"/>
          <p:cNvSpPr/>
          <p:nvPr/>
        </p:nvSpPr>
        <p:spPr>
          <a:xfrm>
            <a:off x="20178360" y="31089600"/>
            <a:ext cx="8407080" cy="4915800"/>
          </a:xfrm>
          <a:prstGeom prst="rect">
            <a:avLst/>
          </a:prstGeom>
          <a:solidFill>
            <a:schemeClr val="bg1"/>
          </a:solidFill>
          <a:ln w="12600">
            <a:solidFill>
              <a:schemeClr val="accent1">
                <a:lumMod val="75000"/>
              </a:schemeClr>
            </a:solidFill>
            <a:round/>
          </a:ln>
        </p:spPr>
        <p:style>
          <a:lnRef idx="0"/>
          <a:fillRef idx="0"/>
          <a:effectRef idx="0"/>
          <a:fontRef idx="minor"/>
        </p:style>
        <p:txBody>
          <a:bodyPr lIns="173880" rIns="173880" tIns="173880" bIns="173880"/>
          <a:p>
            <a:pPr>
              <a:lnSpc>
                <a:spcPct val="100000"/>
              </a:lnSpc>
            </a:pPr>
            <a:r>
              <a:rPr b="0" lang="en-US" sz="3000" spc="-1" strike="noStrike">
                <a:solidFill>
                  <a:srgbClr val="000000"/>
                </a:solidFill>
                <a:latin typeface="Calibri"/>
              </a:rPr>
              <a:t>NAcc caudal and medial</a:t>
            </a:r>
            <a:endParaRPr b="0" lang="en-US" sz="3000" spc="-1" strike="noStrike">
              <a:latin typeface="Arial"/>
            </a:endParaRPr>
          </a:p>
          <a:p>
            <a:pPr>
              <a:lnSpc>
                <a:spcPct val="100000"/>
              </a:lnSpc>
            </a:pPr>
            <a:r>
              <a:rPr b="0" lang="en-US" sz="3000" spc="-1" strike="noStrike">
                <a:solidFill>
                  <a:srgbClr val="000000"/>
                </a:solidFill>
                <a:latin typeface="Calibri"/>
              </a:rPr>
              <a:t>(core) will correlate more with the behavioral index of the PIT than with the behavioral index of hedonic pleasure</a:t>
            </a:r>
            <a:endParaRPr b="0" lang="en-US" sz="3000" spc="-1" strike="noStrike">
              <a:latin typeface="Arial"/>
            </a:endParaRPr>
          </a:p>
          <a:p>
            <a:pPr>
              <a:lnSpc>
                <a:spcPct val="100000"/>
              </a:lnSpc>
            </a:pPr>
            <a:r>
              <a:rPr b="0" lang="en-US" sz="3000" spc="-1" strike="noStrike">
                <a:solidFill>
                  <a:srgbClr val="000000"/>
                </a:solidFill>
                <a:latin typeface="Calibri"/>
              </a:rPr>
              <a:t>AND</a:t>
            </a:r>
            <a:endParaRPr b="0" lang="en-US" sz="3000" spc="-1" strike="noStrike">
              <a:latin typeface="Arial"/>
            </a:endParaRPr>
          </a:p>
          <a:p>
            <a:pPr>
              <a:lnSpc>
                <a:spcPct val="100000"/>
              </a:lnSpc>
            </a:pPr>
            <a:r>
              <a:rPr b="0" lang="en-US" sz="3000" spc="-1" strike="noStrike">
                <a:solidFill>
                  <a:srgbClr val="000000"/>
                </a:solidFill>
                <a:latin typeface="Calibri"/>
              </a:rPr>
              <a:t>NAcc rostral and lateral (shell) will correlate more with the behavioral index of hedonic pleasure than with the behavioral index of the PIT</a:t>
            </a:r>
            <a:endParaRPr b="0" lang="en-US" sz="3000" spc="-1" strike="noStrike">
              <a:latin typeface="Arial"/>
            </a:endParaRPr>
          </a:p>
          <a:p>
            <a:pPr>
              <a:lnSpc>
                <a:spcPct val="100000"/>
              </a:lnSpc>
            </a:pPr>
            <a:endParaRPr b="0" lang="en-US" sz="3000" spc="-1" strike="noStrike">
              <a:latin typeface="Arial"/>
            </a:endParaRPr>
          </a:p>
        </p:txBody>
      </p:sp>
      <p:sp>
        <p:nvSpPr>
          <p:cNvPr id="59" name="CustomShape 13"/>
          <p:cNvSpPr/>
          <p:nvPr/>
        </p:nvSpPr>
        <p:spPr>
          <a:xfrm>
            <a:off x="20178360" y="30166560"/>
            <a:ext cx="8407080" cy="89136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87120" rIns="87120" tIns="43560" bIns="43560" anchor="ctr"/>
          <a:p>
            <a:pPr algn="ctr">
              <a:lnSpc>
                <a:spcPct val="100000"/>
              </a:lnSpc>
            </a:pPr>
            <a:r>
              <a:rPr b="1" lang="en-US" sz="5400" spc="-1" strike="noStrike">
                <a:solidFill>
                  <a:srgbClr val="ebf1de"/>
                </a:solidFill>
                <a:latin typeface="Calibri"/>
              </a:rPr>
              <a:t>Predictions</a:t>
            </a:r>
            <a:endParaRPr b="0" lang="en-US" sz="5400" spc="-1" strike="noStrike">
              <a:latin typeface="Arial"/>
            </a:endParaRPr>
          </a:p>
        </p:txBody>
      </p:sp>
      <p:graphicFrame>
        <p:nvGraphicFramePr>
          <p:cNvPr id="60" name="Table 14"/>
          <p:cNvGraphicFramePr/>
          <p:nvPr/>
        </p:nvGraphicFramePr>
        <p:xfrm>
          <a:off x="10959480" y="29696760"/>
          <a:ext cx="8407080" cy="6463440"/>
        </p:xfrm>
        <a:graphic>
          <a:graphicData uri="http://schemas.openxmlformats.org/drawingml/2006/table">
            <a:tbl>
              <a:tblPr/>
              <a:tblGrid>
                <a:gridCol w="2101680"/>
                <a:gridCol w="2101680"/>
                <a:gridCol w="2101680"/>
                <a:gridCol w="2102040"/>
              </a:tblGrid>
              <a:tr h="923040">
                <a:tc>
                  <a:tcPr marL="83880" marR="83880">
                    <a:lnL w="12240">
                      <a:solidFill>
                        <a:srgbClr val="ffffff"/>
                      </a:solidFill>
                    </a:lnL>
                    <a:lnR w="12240">
                      <a:solidFill>
                        <a:srgbClr val="ffffff"/>
                      </a:solidFill>
                    </a:lnR>
                    <a:lnT w="12240">
                      <a:solidFill>
                        <a:srgbClr val="ffffff"/>
                      </a:solidFill>
                    </a:lnT>
                    <a:lnB w="38160">
                      <a:solidFill>
                        <a:srgbClr val="ffffff"/>
                      </a:solidFill>
                    </a:lnB>
                    <a:solidFill>
                      <a:srgbClr val="376092"/>
                    </a:solidFill>
                  </a:tcPr>
                </a:tc>
                <a:tc>
                  <a:txBody>
                    <a:bodyPr lIns="83880" rIns="83880" tIns="44280" bIns="44280" anchor="ctr"/>
                    <a:p>
                      <a:pPr algn="ctr">
                        <a:lnSpc>
                          <a:spcPct val="100000"/>
                        </a:lnSpc>
                      </a:pPr>
                      <a:r>
                        <a:rPr b="1" lang="en-US" sz="3100" spc="-1" strike="noStrike">
                          <a:solidFill>
                            <a:srgbClr val="ffffff"/>
                          </a:solidFill>
                          <a:latin typeface="Calibri"/>
                        </a:rPr>
                        <a:t>Heading</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38160">
                      <a:solidFill>
                        <a:srgbClr val="ffffff"/>
                      </a:solidFill>
                    </a:lnB>
                    <a:solidFill>
                      <a:srgbClr val="376092"/>
                    </a:solidFill>
                  </a:tcPr>
                </a:tc>
                <a:tc>
                  <a:txBody>
                    <a:bodyPr lIns="83880" rIns="83880" tIns="44280" bIns="44280" anchor="ctr"/>
                    <a:p>
                      <a:pPr algn="ctr">
                        <a:lnSpc>
                          <a:spcPct val="100000"/>
                        </a:lnSpc>
                      </a:pPr>
                      <a:r>
                        <a:rPr b="1" lang="en-US" sz="3100" spc="-1" strike="noStrike">
                          <a:solidFill>
                            <a:srgbClr val="ffffff"/>
                          </a:solidFill>
                          <a:latin typeface="Calibri"/>
                        </a:rPr>
                        <a:t>Heading</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38160">
                      <a:solidFill>
                        <a:srgbClr val="ffffff"/>
                      </a:solidFill>
                    </a:lnB>
                    <a:solidFill>
                      <a:srgbClr val="376092"/>
                    </a:solidFill>
                  </a:tcPr>
                </a:tc>
                <a:tc>
                  <a:txBody>
                    <a:bodyPr lIns="83880" rIns="83880" tIns="44280" bIns="44280" anchor="ctr"/>
                    <a:p>
                      <a:pPr algn="ctr">
                        <a:lnSpc>
                          <a:spcPct val="100000"/>
                        </a:lnSpc>
                      </a:pPr>
                      <a:r>
                        <a:rPr b="1" lang="en-US" sz="3100" spc="-1" strike="noStrike">
                          <a:solidFill>
                            <a:srgbClr val="ffffff"/>
                          </a:solidFill>
                          <a:latin typeface="Calibri"/>
                        </a:rPr>
                        <a:t>Heading</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38160">
                      <a:solidFill>
                        <a:srgbClr val="ffffff"/>
                      </a:solidFill>
                    </a:lnB>
                    <a:solidFill>
                      <a:srgbClr val="376092"/>
                    </a:solidFill>
                  </a:tcPr>
                </a:tc>
              </a:tr>
              <a:tr h="923040">
                <a:tc>
                  <a:txBody>
                    <a:bodyPr lIns="83880" rIns="83880" tIns="44280" bIns="44280" anchor="ctr"/>
                    <a:p>
                      <a:pPr>
                        <a:lnSpc>
                          <a:spcPct val="100000"/>
                        </a:lnSpc>
                      </a:pPr>
                      <a:r>
                        <a:rPr b="0" lang="en-US" sz="3100" spc="-1" strike="noStrike">
                          <a:solidFill>
                            <a:srgbClr val="000000"/>
                          </a:solidFill>
                          <a:latin typeface="Calibri"/>
                        </a:rPr>
                        <a:t>Item</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dee6d1"/>
                    </a:solidFill>
                  </a:tcPr>
                </a:tc>
                <a:tc>
                  <a:txBody>
                    <a:bodyPr lIns="83880" rIns="83880" tIns="44280" bIns="44280" anchor="ctr"/>
                    <a:p>
                      <a:pPr algn="ctr">
                        <a:lnSpc>
                          <a:spcPct val="100000"/>
                        </a:lnSpc>
                      </a:pPr>
                      <a:r>
                        <a:rPr b="0" lang="en-US" sz="3100" spc="-1" strike="noStrike">
                          <a:solidFill>
                            <a:srgbClr val="000000"/>
                          </a:solidFill>
                          <a:latin typeface="Calibri"/>
                        </a:rPr>
                        <a:t>800</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dee6d1"/>
                    </a:solidFill>
                  </a:tcPr>
                </a:tc>
                <a:tc>
                  <a:txBody>
                    <a:bodyPr lIns="83880" rIns="83880" tIns="44280" bIns="44280" anchor="ctr"/>
                    <a:p>
                      <a:pPr algn="ctr">
                        <a:lnSpc>
                          <a:spcPct val="100000"/>
                        </a:lnSpc>
                      </a:pPr>
                      <a:r>
                        <a:rPr b="0" lang="en-US" sz="3100" spc="-1" strike="noStrike">
                          <a:solidFill>
                            <a:srgbClr val="000000"/>
                          </a:solidFill>
                          <a:latin typeface="Calibri"/>
                        </a:rPr>
                        <a:t>790</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dee6d1"/>
                    </a:solidFill>
                  </a:tcPr>
                </a:tc>
                <a:tc>
                  <a:txBody>
                    <a:bodyPr lIns="83880" rIns="83880" tIns="44280" bIns="44280" anchor="ctr"/>
                    <a:p>
                      <a:pPr algn="ctr">
                        <a:lnSpc>
                          <a:spcPct val="100000"/>
                        </a:lnSpc>
                      </a:pPr>
                      <a:r>
                        <a:rPr b="0" lang="en-US" sz="3100" spc="-1" strike="noStrike">
                          <a:solidFill>
                            <a:srgbClr val="000000"/>
                          </a:solidFill>
                          <a:latin typeface="Calibri"/>
                        </a:rPr>
                        <a:t>4001</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dee6d1"/>
                    </a:solidFill>
                  </a:tcPr>
                </a:tc>
              </a:tr>
              <a:tr h="923040">
                <a:tc>
                  <a:txBody>
                    <a:bodyPr lIns="83880" rIns="83880" tIns="44280" bIns="44280" anchor="ctr"/>
                    <a:p>
                      <a:pPr>
                        <a:lnSpc>
                          <a:spcPct val="100000"/>
                        </a:lnSpc>
                      </a:pPr>
                      <a:r>
                        <a:rPr b="0" lang="en-US" sz="3100" spc="-1" strike="noStrike">
                          <a:solidFill>
                            <a:srgbClr val="000000"/>
                          </a:solidFill>
                          <a:latin typeface="Calibri"/>
                        </a:rPr>
                        <a:t>Item</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eff3e9"/>
                    </a:solidFill>
                  </a:tcPr>
                </a:tc>
                <a:tc>
                  <a:txBody>
                    <a:bodyPr lIns="83880" rIns="83880" tIns="44280" bIns="44280" anchor="ctr"/>
                    <a:p>
                      <a:pPr algn="ctr">
                        <a:lnSpc>
                          <a:spcPct val="100000"/>
                        </a:lnSpc>
                      </a:pPr>
                      <a:r>
                        <a:rPr b="0" lang="en-US" sz="3100" spc="-1" strike="noStrike">
                          <a:solidFill>
                            <a:srgbClr val="000000"/>
                          </a:solidFill>
                          <a:latin typeface="Calibri"/>
                        </a:rPr>
                        <a:t>356</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eff3e9"/>
                    </a:solidFill>
                  </a:tcPr>
                </a:tc>
                <a:tc>
                  <a:txBody>
                    <a:bodyPr lIns="83880" rIns="83880" tIns="44280" bIns="44280" anchor="ctr"/>
                    <a:p>
                      <a:pPr algn="ctr">
                        <a:lnSpc>
                          <a:spcPct val="100000"/>
                        </a:lnSpc>
                      </a:pPr>
                      <a:r>
                        <a:rPr b="0" lang="en-US" sz="3100" spc="-1" strike="noStrike">
                          <a:solidFill>
                            <a:srgbClr val="000000"/>
                          </a:solidFill>
                          <a:latin typeface="Calibri"/>
                        </a:rPr>
                        <a:t>856</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eff3e9"/>
                    </a:solidFill>
                  </a:tcPr>
                </a:tc>
                <a:tc>
                  <a:txBody>
                    <a:bodyPr lIns="83880" rIns="83880" tIns="44280" bIns="44280" anchor="ctr"/>
                    <a:p>
                      <a:pPr algn="ctr">
                        <a:lnSpc>
                          <a:spcPct val="100000"/>
                        </a:lnSpc>
                      </a:pPr>
                      <a:r>
                        <a:rPr b="0" lang="en-US" sz="3100" spc="-1" strike="noStrike">
                          <a:solidFill>
                            <a:srgbClr val="000000"/>
                          </a:solidFill>
                          <a:latin typeface="Calibri"/>
                        </a:rPr>
                        <a:t>290</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eff3e9"/>
                    </a:solidFill>
                  </a:tcPr>
                </a:tc>
              </a:tr>
              <a:tr h="923040">
                <a:tc>
                  <a:txBody>
                    <a:bodyPr lIns="83880" rIns="83880" tIns="44280" bIns="44280" anchor="ctr"/>
                    <a:p>
                      <a:pPr>
                        <a:lnSpc>
                          <a:spcPct val="100000"/>
                        </a:lnSpc>
                      </a:pPr>
                      <a:r>
                        <a:rPr b="0" lang="en-US" sz="3100" spc="-1" strike="noStrike">
                          <a:solidFill>
                            <a:srgbClr val="000000"/>
                          </a:solidFill>
                          <a:latin typeface="Calibri"/>
                        </a:rPr>
                        <a:t>Item</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dee6d1"/>
                    </a:solidFill>
                  </a:tcPr>
                </a:tc>
                <a:tc>
                  <a:txBody>
                    <a:bodyPr lIns="83880" rIns="83880" tIns="44280" bIns="44280" anchor="ctr"/>
                    <a:p>
                      <a:pPr algn="ctr">
                        <a:lnSpc>
                          <a:spcPct val="100000"/>
                        </a:lnSpc>
                      </a:pPr>
                      <a:r>
                        <a:rPr b="0" lang="en-US" sz="3100" spc="-1" strike="noStrike">
                          <a:solidFill>
                            <a:srgbClr val="000000"/>
                          </a:solidFill>
                          <a:latin typeface="Calibri"/>
                        </a:rPr>
                        <a:t>228</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dee6d1"/>
                    </a:solidFill>
                  </a:tcPr>
                </a:tc>
                <a:tc>
                  <a:txBody>
                    <a:bodyPr lIns="83880" rIns="83880" tIns="44280" bIns="44280" anchor="ctr"/>
                    <a:p>
                      <a:pPr algn="ctr">
                        <a:lnSpc>
                          <a:spcPct val="100000"/>
                        </a:lnSpc>
                      </a:pPr>
                      <a:r>
                        <a:rPr b="0" lang="en-US" sz="3100" spc="-1" strike="noStrike">
                          <a:solidFill>
                            <a:srgbClr val="000000"/>
                          </a:solidFill>
                          <a:latin typeface="Calibri"/>
                        </a:rPr>
                        <a:t>134</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dee6d1"/>
                    </a:solidFill>
                  </a:tcPr>
                </a:tc>
                <a:tc>
                  <a:txBody>
                    <a:bodyPr lIns="83880" rIns="83880" tIns="44280" bIns="44280" anchor="ctr"/>
                    <a:p>
                      <a:pPr algn="ctr">
                        <a:lnSpc>
                          <a:spcPct val="100000"/>
                        </a:lnSpc>
                      </a:pPr>
                      <a:r>
                        <a:rPr b="0" lang="en-US" sz="3100" spc="-1" strike="noStrike">
                          <a:solidFill>
                            <a:srgbClr val="000000"/>
                          </a:solidFill>
                          <a:latin typeface="Calibri"/>
                        </a:rPr>
                        <a:t>238</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dee6d1"/>
                    </a:solidFill>
                  </a:tcPr>
                </a:tc>
              </a:tr>
              <a:tr h="923040">
                <a:tc>
                  <a:txBody>
                    <a:bodyPr lIns="83880" rIns="83880" tIns="44280" bIns="44280" anchor="ctr"/>
                    <a:p>
                      <a:pPr>
                        <a:lnSpc>
                          <a:spcPct val="100000"/>
                        </a:lnSpc>
                      </a:pPr>
                      <a:r>
                        <a:rPr b="0" lang="en-US" sz="3100" spc="-1" strike="noStrike">
                          <a:solidFill>
                            <a:srgbClr val="000000"/>
                          </a:solidFill>
                          <a:latin typeface="Calibri"/>
                        </a:rPr>
                        <a:t>Item</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eff3e9"/>
                    </a:solidFill>
                  </a:tcPr>
                </a:tc>
                <a:tc>
                  <a:txBody>
                    <a:bodyPr lIns="83880" rIns="83880" tIns="44280" bIns="44280" anchor="ctr"/>
                    <a:p>
                      <a:pPr algn="ctr">
                        <a:lnSpc>
                          <a:spcPct val="100000"/>
                        </a:lnSpc>
                      </a:pPr>
                      <a:r>
                        <a:rPr b="0" lang="en-US" sz="3100" spc="-1" strike="noStrike">
                          <a:solidFill>
                            <a:srgbClr val="000000"/>
                          </a:solidFill>
                          <a:latin typeface="Calibri"/>
                        </a:rPr>
                        <a:t>954</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eff3e9"/>
                    </a:solidFill>
                  </a:tcPr>
                </a:tc>
                <a:tc>
                  <a:txBody>
                    <a:bodyPr lIns="83880" rIns="83880" tIns="44280" bIns="44280" anchor="ctr"/>
                    <a:p>
                      <a:pPr algn="ctr">
                        <a:lnSpc>
                          <a:spcPct val="100000"/>
                        </a:lnSpc>
                      </a:pPr>
                      <a:r>
                        <a:rPr b="0" lang="en-US" sz="3100" spc="-1" strike="noStrike">
                          <a:solidFill>
                            <a:srgbClr val="000000"/>
                          </a:solidFill>
                          <a:latin typeface="Calibri"/>
                        </a:rPr>
                        <a:t>875</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eff3e9"/>
                    </a:solidFill>
                  </a:tcPr>
                </a:tc>
                <a:tc>
                  <a:txBody>
                    <a:bodyPr lIns="83880" rIns="83880" tIns="44280" bIns="44280" anchor="ctr"/>
                    <a:p>
                      <a:pPr algn="ctr">
                        <a:lnSpc>
                          <a:spcPct val="100000"/>
                        </a:lnSpc>
                      </a:pPr>
                      <a:r>
                        <a:rPr b="0" lang="en-US" sz="3100" spc="-1" strike="noStrike">
                          <a:solidFill>
                            <a:srgbClr val="000000"/>
                          </a:solidFill>
                          <a:latin typeface="Calibri"/>
                        </a:rPr>
                        <a:t>976</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eff3e9"/>
                    </a:solidFill>
                  </a:tcPr>
                </a:tc>
              </a:tr>
              <a:tr h="923040">
                <a:tc>
                  <a:txBody>
                    <a:bodyPr lIns="83880" rIns="83880" tIns="44280" bIns="44280" anchor="ctr"/>
                    <a:p>
                      <a:pPr>
                        <a:lnSpc>
                          <a:spcPct val="100000"/>
                        </a:lnSpc>
                      </a:pPr>
                      <a:r>
                        <a:rPr b="0" lang="en-US" sz="3100" spc="-1" strike="noStrike">
                          <a:solidFill>
                            <a:srgbClr val="000000"/>
                          </a:solidFill>
                          <a:latin typeface="Calibri"/>
                        </a:rPr>
                        <a:t>Item</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dee6d1"/>
                    </a:solidFill>
                  </a:tcPr>
                </a:tc>
                <a:tc>
                  <a:txBody>
                    <a:bodyPr lIns="83880" rIns="83880" tIns="44280" bIns="44280" anchor="ctr"/>
                    <a:p>
                      <a:pPr algn="ctr">
                        <a:lnSpc>
                          <a:spcPct val="100000"/>
                        </a:lnSpc>
                      </a:pPr>
                      <a:r>
                        <a:rPr b="0" lang="en-US" sz="3100" spc="-1" strike="noStrike">
                          <a:solidFill>
                            <a:srgbClr val="000000"/>
                          </a:solidFill>
                          <a:latin typeface="Calibri"/>
                        </a:rPr>
                        <a:t>324</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dee6d1"/>
                    </a:solidFill>
                  </a:tcPr>
                </a:tc>
                <a:tc>
                  <a:txBody>
                    <a:bodyPr lIns="83880" rIns="83880" tIns="44280" bIns="44280" anchor="ctr"/>
                    <a:p>
                      <a:pPr algn="ctr">
                        <a:lnSpc>
                          <a:spcPct val="100000"/>
                        </a:lnSpc>
                      </a:pPr>
                      <a:r>
                        <a:rPr b="0" lang="en-US" sz="3100" spc="-1" strike="noStrike">
                          <a:solidFill>
                            <a:srgbClr val="000000"/>
                          </a:solidFill>
                          <a:latin typeface="Calibri"/>
                        </a:rPr>
                        <a:t>325</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dee6d1"/>
                    </a:solidFill>
                  </a:tcPr>
                </a:tc>
                <a:tc>
                  <a:txBody>
                    <a:bodyPr lIns="83880" rIns="83880" tIns="44280" bIns="44280" anchor="ctr"/>
                    <a:p>
                      <a:pPr algn="ctr">
                        <a:lnSpc>
                          <a:spcPct val="100000"/>
                        </a:lnSpc>
                      </a:pPr>
                      <a:r>
                        <a:rPr b="0" lang="en-US" sz="3100" spc="-1" strike="noStrike">
                          <a:solidFill>
                            <a:srgbClr val="000000"/>
                          </a:solidFill>
                          <a:latin typeface="Calibri"/>
                        </a:rPr>
                        <a:t>301</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dee6d1"/>
                    </a:solidFill>
                  </a:tcPr>
                </a:tc>
              </a:tr>
              <a:tr h="925200">
                <a:tc>
                  <a:txBody>
                    <a:bodyPr lIns="83880" rIns="83880" tIns="44280" bIns="44280" anchor="ctr"/>
                    <a:p>
                      <a:pPr>
                        <a:lnSpc>
                          <a:spcPct val="100000"/>
                        </a:lnSpc>
                      </a:pPr>
                      <a:r>
                        <a:rPr b="0" lang="en-US" sz="3100" spc="-1" strike="noStrike">
                          <a:solidFill>
                            <a:srgbClr val="000000"/>
                          </a:solidFill>
                          <a:latin typeface="Calibri"/>
                        </a:rPr>
                        <a:t>Item</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eff3e9"/>
                    </a:solidFill>
                  </a:tcPr>
                </a:tc>
                <a:tc>
                  <a:txBody>
                    <a:bodyPr lIns="83880" rIns="83880" tIns="44280" bIns="44280" anchor="ctr"/>
                    <a:p>
                      <a:pPr algn="ctr">
                        <a:lnSpc>
                          <a:spcPct val="100000"/>
                        </a:lnSpc>
                      </a:pPr>
                      <a:r>
                        <a:rPr b="0" lang="en-US" sz="3100" spc="-1" strike="noStrike">
                          <a:solidFill>
                            <a:srgbClr val="000000"/>
                          </a:solidFill>
                          <a:latin typeface="Calibri"/>
                        </a:rPr>
                        <a:t>199</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eff3e9"/>
                    </a:solidFill>
                  </a:tcPr>
                </a:tc>
                <a:tc>
                  <a:txBody>
                    <a:bodyPr lIns="83880" rIns="83880" tIns="44280" bIns="44280" anchor="ctr"/>
                    <a:p>
                      <a:pPr algn="ctr">
                        <a:lnSpc>
                          <a:spcPct val="100000"/>
                        </a:lnSpc>
                      </a:pPr>
                      <a:r>
                        <a:rPr b="0" lang="en-US" sz="3100" spc="-1" strike="noStrike">
                          <a:solidFill>
                            <a:srgbClr val="000000"/>
                          </a:solidFill>
                          <a:latin typeface="Calibri"/>
                        </a:rPr>
                        <a:t>137</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eff3e9"/>
                    </a:solidFill>
                  </a:tcPr>
                </a:tc>
                <a:tc>
                  <a:txBody>
                    <a:bodyPr lIns="83880" rIns="83880" tIns="44280" bIns="44280" anchor="ctr"/>
                    <a:p>
                      <a:pPr algn="ctr">
                        <a:lnSpc>
                          <a:spcPct val="100000"/>
                        </a:lnSpc>
                      </a:pPr>
                      <a:r>
                        <a:rPr b="0" lang="en-US" sz="3100" spc="-1" strike="noStrike">
                          <a:solidFill>
                            <a:srgbClr val="000000"/>
                          </a:solidFill>
                          <a:latin typeface="Calibri"/>
                        </a:rPr>
                        <a:t>186</a:t>
                      </a:r>
                      <a:endParaRPr b="0" lang="en-US" sz="3100" spc="-1" strike="noStrike">
                        <a:latin typeface="Arial"/>
                      </a:endParaRPr>
                    </a:p>
                  </a:txBody>
                  <a:tcPr marL="83880" marR="83880">
                    <a:lnL w="12240">
                      <a:solidFill>
                        <a:srgbClr val="ffffff"/>
                      </a:solidFill>
                    </a:lnL>
                    <a:lnR w="12240">
                      <a:solidFill>
                        <a:srgbClr val="ffffff"/>
                      </a:solidFill>
                    </a:lnR>
                    <a:lnT w="12240">
                      <a:solidFill>
                        <a:srgbClr val="ffffff"/>
                      </a:solidFill>
                    </a:lnT>
                    <a:lnB w="12240">
                      <a:solidFill>
                        <a:srgbClr val="ffffff"/>
                      </a:solidFill>
                    </a:lnB>
                    <a:solidFill>
                      <a:srgbClr val="eff3e9"/>
                    </a:solidFill>
                  </a:tcPr>
                </a:tc>
              </a:tr>
            </a:tbl>
          </a:graphicData>
        </a:graphic>
      </p:graphicFrame>
      <p:sp>
        <p:nvSpPr>
          <p:cNvPr id="61" name="CustomShape 15"/>
          <p:cNvSpPr/>
          <p:nvPr/>
        </p:nvSpPr>
        <p:spPr>
          <a:xfrm>
            <a:off x="1681560" y="17385120"/>
            <a:ext cx="8407080" cy="14052600"/>
          </a:xfrm>
          <a:prstGeom prst="rect">
            <a:avLst/>
          </a:prstGeom>
          <a:solidFill>
            <a:schemeClr val="bg1"/>
          </a:solidFill>
          <a:ln w="12600">
            <a:solidFill>
              <a:schemeClr val="accent1">
                <a:lumMod val="75000"/>
              </a:schemeClr>
            </a:solidFill>
            <a:round/>
          </a:ln>
        </p:spPr>
        <p:style>
          <a:lnRef idx="0"/>
          <a:fillRef idx="0"/>
          <a:effectRef idx="0"/>
          <a:fontRef idx="minor"/>
        </p:style>
        <p:txBody>
          <a:bodyPr lIns="173880" rIns="173880" tIns="173880" bIns="173880"/>
          <a:p>
            <a:pPr>
              <a:lnSpc>
                <a:spcPct val="100000"/>
              </a:lnSpc>
            </a:pPr>
            <a:r>
              <a:rPr b="0" lang="en-US" sz="3000" spc="-1" strike="noStrike">
                <a:solidFill>
                  <a:srgbClr val="000000"/>
                </a:solidFill>
                <a:latin typeface="Calibri"/>
              </a:rPr>
              <a:t>Background and previous studies:</a:t>
            </a:r>
            <a:endParaRPr b="0" lang="en-US" sz="3000" spc="-1" strike="noStrike">
              <a:latin typeface="Arial"/>
            </a:endParaRPr>
          </a:p>
          <a:p>
            <a:pPr>
              <a:lnSpc>
                <a:spcPct val="100000"/>
              </a:lnSpc>
            </a:pPr>
            <a:r>
              <a:rPr b="0" lang="en-US" sz="3000" spc="-1" strike="noStrike">
                <a:solidFill>
                  <a:srgbClr val="000000"/>
                </a:solidFill>
                <a:latin typeface="Calibri"/>
              </a:rPr>
              <a:t>Berridge &amp; Robinson (2003). Trends in Neuroscience</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r>
              <a:rPr b="0" lang="en-US" sz="3000" spc="-1" strike="noStrike">
                <a:solidFill>
                  <a:srgbClr val="000000"/>
                </a:solidFill>
                <a:latin typeface="Calibri"/>
              </a:rPr>
              <a:t>Order your poster from Genigraphics and we will perform a free design review and advise you if we see anything that may be a concern for printing. We’ll even help tidy things up.</a:t>
            </a:r>
            <a:endParaRPr b="0" lang="en-US" sz="3000" spc="-1" strike="noStrike">
              <a:latin typeface="Arial"/>
            </a:endParaRPr>
          </a:p>
          <a:p>
            <a:pPr>
              <a:lnSpc>
                <a:spcPct val="100000"/>
              </a:lnSpc>
            </a:pPr>
            <a:endParaRPr b="0" lang="en-US" sz="3000" spc="-1" strike="noStrike">
              <a:latin typeface="Arial"/>
            </a:endParaRPr>
          </a:p>
          <a:p>
            <a:pPr>
              <a:lnSpc>
                <a:spcPct val="100000"/>
              </a:lnSpc>
            </a:pPr>
            <a:r>
              <a:rPr b="0" lang="en-US" sz="3000" spc="-1" strike="noStrike">
                <a:solidFill>
                  <a:srgbClr val="000000"/>
                </a:solidFill>
                <a:latin typeface="Calibri"/>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endParaRPr b="0" lang="en-US" sz="3000" spc="-1" strike="noStrike">
              <a:latin typeface="Arial"/>
            </a:endParaRPr>
          </a:p>
        </p:txBody>
      </p:sp>
      <p:sp>
        <p:nvSpPr>
          <p:cNvPr id="62" name="CustomShape 16"/>
          <p:cNvSpPr/>
          <p:nvPr/>
        </p:nvSpPr>
        <p:spPr>
          <a:xfrm>
            <a:off x="10929960" y="16493760"/>
            <a:ext cx="8407080" cy="89136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87120" rIns="87120" tIns="43560" bIns="43560" anchor="ctr"/>
          <a:p>
            <a:pPr algn="ctr">
              <a:lnSpc>
                <a:spcPct val="100000"/>
              </a:lnSpc>
            </a:pPr>
            <a:r>
              <a:rPr b="1" lang="en-US" sz="5400" spc="-1" strike="noStrike">
                <a:solidFill>
                  <a:srgbClr val="ebf1de"/>
                </a:solidFill>
                <a:latin typeface="Calibri"/>
              </a:rPr>
              <a:t>Method</a:t>
            </a:r>
            <a:endParaRPr b="0" lang="en-US" sz="5400" spc="-1" strike="noStrike">
              <a:latin typeface="Arial"/>
            </a:endParaRPr>
          </a:p>
        </p:txBody>
      </p:sp>
      <p:sp>
        <p:nvSpPr>
          <p:cNvPr id="63" name="CustomShape 17"/>
          <p:cNvSpPr/>
          <p:nvPr/>
        </p:nvSpPr>
        <p:spPr>
          <a:xfrm>
            <a:off x="1163880" y="35880480"/>
            <a:ext cx="4979160" cy="453240"/>
          </a:xfrm>
          <a:prstGeom prst="rect">
            <a:avLst/>
          </a:prstGeom>
          <a:noFill/>
          <a:ln>
            <a:noFill/>
          </a:ln>
        </p:spPr>
        <p:style>
          <a:lnRef idx="0"/>
          <a:fillRef idx="0"/>
          <a:effectRef idx="0"/>
          <a:fontRef idx="minor"/>
        </p:style>
        <p:txBody>
          <a:bodyPr wrap="none" lIns="87120" rIns="87120" tIns="43560" bIns="43560"/>
          <a:p>
            <a:pPr>
              <a:lnSpc>
                <a:spcPct val="100000"/>
              </a:lnSpc>
            </a:pPr>
            <a:r>
              <a:rPr b="1" lang="en-US" sz="2400" spc="-1" strike="noStrike">
                <a:solidFill>
                  <a:srgbClr val="000000"/>
                </a:solidFill>
                <a:latin typeface="Calibri"/>
              </a:rPr>
              <a:t>Figure 1.</a:t>
            </a:r>
            <a:r>
              <a:rPr b="0" lang="en-US" sz="2400" spc="-1" strike="noStrike">
                <a:solidFill>
                  <a:srgbClr val="000000"/>
                </a:solidFill>
                <a:latin typeface="Calibri"/>
              </a:rPr>
              <a:t> Label in 24pt Calibri.</a:t>
            </a:r>
            <a:endParaRPr b="0" lang="en-US" sz="2400" spc="-1" strike="noStrike">
              <a:latin typeface="Arial"/>
            </a:endParaRPr>
          </a:p>
        </p:txBody>
      </p:sp>
      <p:sp>
        <p:nvSpPr>
          <p:cNvPr id="64" name="CustomShape 18"/>
          <p:cNvSpPr/>
          <p:nvPr/>
        </p:nvSpPr>
        <p:spPr>
          <a:xfrm>
            <a:off x="2194560" y="36758880"/>
            <a:ext cx="4979160" cy="453240"/>
          </a:xfrm>
          <a:prstGeom prst="rect">
            <a:avLst/>
          </a:prstGeom>
          <a:noFill/>
          <a:ln>
            <a:noFill/>
          </a:ln>
        </p:spPr>
        <p:style>
          <a:lnRef idx="0"/>
          <a:fillRef idx="0"/>
          <a:effectRef idx="0"/>
          <a:fontRef idx="minor"/>
        </p:style>
        <p:txBody>
          <a:bodyPr wrap="none" lIns="87120" rIns="87120" tIns="43560" bIns="43560"/>
          <a:p>
            <a:pPr>
              <a:lnSpc>
                <a:spcPct val="100000"/>
              </a:lnSpc>
            </a:pPr>
            <a:r>
              <a:rPr b="1" lang="en-US" sz="2400" spc="-1" strike="noStrike">
                <a:solidFill>
                  <a:srgbClr val="000000"/>
                </a:solidFill>
                <a:latin typeface="Calibri"/>
              </a:rPr>
              <a:t>Figure 2.</a:t>
            </a:r>
            <a:r>
              <a:rPr b="0" lang="en-US" sz="2400" spc="-1" strike="noStrike">
                <a:solidFill>
                  <a:srgbClr val="000000"/>
                </a:solidFill>
                <a:latin typeface="Calibri"/>
              </a:rPr>
              <a:t> Label in 24pt Calibri.</a:t>
            </a:r>
            <a:endParaRPr b="0" lang="en-US" sz="2400" spc="-1" strike="noStrike">
              <a:latin typeface="Arial"/>
            </a:endParaRPr>
          </a:p>
        </p:txBody>
      </p:sp>
      <p:sp>
        <p:nvSpPr>
          <p:cNvPr id="65" name="CustomShape 19"/>
          <p:cNvSpPr/>
          <p:nvPr/>
        </p:nvSpPr>
        <p:spPr>
          <a:xfrm>
            <a:off x="10279800" y="29119680"/>
            <a:ext cx="4777920" cy="453240"/>
          </a:xfrm>
          <a:prstGeom prst="rect">
            <a:avLst/>
          </a:prstGeom>
          <a:noFill/>
          <a:ln>
            <a:noFill/>
          </a:ln>
        </p:spPr>
        <p:style>
          <a:lnRef idx="0"/>
          <a:fillRef idx="0"/>
          <a:effectRef idx="0"/>
          <a:fontRef idx="minor"/>
        </p:style>
        <p:txBody>
          <a:bodyPr wrap="none" lIns="87120" rIns="87120" tIns="43560" bIns="43560"/>
          <a:p>
            <a:pPr algn="ctr">
              <a:lnSpc>
                <a:spcPct val="100000"/>
              </a:lnSpc>
            </a:pPr>
            <a:r>
              <a:rPr b="1" lang="en-US" sz="2400" spc="-1" strike="noStrike">
                <a:solidFill>
                  <a:srgbClr val="000000"/>
                </a:solidFill>
                <a:latin typeface="Calibri"/>
              </a:rPr>
              <a:t>Table 1.</a:t>
            </a:r>
            <a:r>
              <a:rPr b="0" lang="en-US" sz="2400" spc="-1" strike="noStrike">
                <a:solidFill>
                  <a:srgbClr val="000000"/>
                </a:solidFill>
                <a:latin typeface="Calibri"/>
              </a:rPr>
              <a:t> Label in 24pt Calibri.</a:t>
            </a:r>
            <a:endParaRPr b="0" lang="en-US" sz="2400" spc="-1" strike="noStrike">
              <a:latin typeface="Arial"/>
            </a:endParaRPr>
          </a:p>
        </p:txBody>
      </p:sp>
      <p:sp>
        <p:nvSpPr>
          <p:cNvPr id="66" name="CustomShape 20"/>
          <p:cNvSpPr/>
          <p:nvPr/>
        </p:nvSpPr>
        <p:spPr>
          <a:xfrm>
            <a:off x="16914240" y="15864120"/>
            <a:ext cx="5003280" cy="453240"/>
          </a:xfrm>
          <a:prstGeom prst="rect">
            <a:avLst/>
          </a:prstGeom>
          <a:noFill/>
          <a:ln>
            <a:noFill/>
          </a:ln>
        </p:spPr>
        <p:style>
          <a:lnRef idx="0"/>
          <a:fillRef idx="0"/>
          <a:effectRef idx="0"/>
          <a:fontRef idx="minor"/>
        </p:style>
        <p:txBody>
          <a:bodyPr wrap="none" lIns="87120" rIns="87120" tIns="43560" bIns="43560"/>
          <a:p>
            <a:pPr algn="ctr">
              <a:lnSpc>
                <a:spcPct val="100000"/>
              </a:lnSpc>
            </a:pPr>
            <a:r>
              <a:rPr b="1" lang="en-US" sz="2400" spc="-1" strike="noStrike">
                <a:solidFill>
                  <a:srgbClr val="000000"/>
                </a:solidFill>
                <a:latin typeface="Calibri"/>
              </a:rPr>
              <a:t>Figure X.</a:t>
            </a:r>
            <a:r>
              <a:rPr b="0" lang="en-US" sz="2400" spc="-1" strike="noStrike">
                <a:solidFill>
                  <a:srgbClr val="000000"/>
                </a:solidFill>
                <a:latin typeface="Calibri"/>
              </a:rPr>
              <a:t> Label in 24pt Calibri.</a:t>
            </a:r>
            <a:endParaRPr b="0" lang="en-US" sz="2400" spc="-1" strike="noStrike">
              <a:latin typeface="Arial"/>
            </a:endParaRPr>
          </a:p>
        </p:txBody>
      </p:sp>
      <p:pic>
        <p:nvPicPr>
          <p:cNvPr id="67" name="" descr=""/>
          <p:cNvPicPr/>
          <p:nvPr/>
        </p:nvPicPr>
        <p:blipFill>
          <a:blip r:embed="rId1"/>
          <a:stretch/>
        </p:blipFill>
        <p:spPr>
          <a:xfrm>
            <a:off x="447480" y="3108960"/>
            <a:ext cx="3758760" cy="1917360"/>
          </a:xfrm>
          <a:prstGeom prst="rect">
            <a:avLst/>
          </a:prstGeom>
          <a:ln>
            <a:noFill/>
          </a:ln>
        </p:spPr>
      </p:pic>
      <p:pic>
        <p:nvPicPr>
          <p:cNvPr id="68" name="" descr=""/>
          <p:cNvPicPr/>
          <p:nvPr/>
        </p:nvPicPr>
        <p:blipFill>
          <a:blip r:embed="rId2"/>
          <a:stretch/>
        </p:blipFill>
        <p:spPr>
          <a:xfrm>
            <a:off x="25790760" y="3108960"/>
            <a:ext cx="4110120" cy="1917360"/>
          </a:xfrm>
          <a:prstGeom prst="rect">
            <a:avLst/>
          </a:prstGeom>
          <a:ln>
            <a:noFill/>
          </a:ln>
        </p:spPr>
      </p:pic>
      <p:sp>
        <p:nvSpPr>
          <p:cNvPr id="69" name="TextShape 21"/>
          <p:cNvSpPr txBox="1"/>
          <p:nvPr/>
        </p:nvSpPr>
        <p:spPr>
          <a:xfrm>
            <a:off x="182880" y="37764720"/>
            <a:ext cx="7406640" cy="4986360"/>
          </a:xfrm>
          <a:prstGeom prst="rect">
            <a:avLst/>
          </a:prstGeom>
          <a:noFill/>
          <a:ln>
            <a:noFill/>
          </a:ln>
        </p:spPr>
        <p:txBody>
          <a:bodyPr lIns="90000" rIns="90000" tIns="45000" bIns="45000"/>
          <a:p>
            <a:r>
              <a:rPr b="0" lang="en-US" sz="3000" spc="-1" strike="noStrike" baseline="30000">
                <a:solidFill>
                  <a:srgbClr val="333333"/>
                </a:solidFill>
                <a:latin typeface="Arial"/>
              </a:rPr>
              <a:t>1</a:t>
            </a:r>
            <a:r>
              <a:rPr b="0" lang="en-US" sz="3000" spc="-1" strike="noStrike">
                <a:solidFill>
                  <a:srgbClr val="333333"/>
                </a:solidFill>
                <a:latin typeface="Arial"/>
              </a:rPr>
              <a:t>Department of Psychology,  </a:t>
            </a:r>
            <a:r>
              <a:rPr b="0" i="1" lang="en-US" sz="3000" spc="-1" strike="noStrike">
                <a:solidFill>
                  <a:srgbClr val="333333"/>
                </a:solidFill>
                <a:latin typeface="Arial"/>
              </a:rPr>
              <a:t>Emotion Elicitation </a:t>
            </a:r>
            <a:r>
              <a:rPr b="0" i="1" lang="en-US" sz="3000" spc="-1" strike="noStrike">
                <a:solidFill>
                  <a:srgbClr val="333333"/>
                </a:solidFill>
                <a:latin typeface="Arial"/>
              </a:rPr>
              <a:t>and Expression Laboratory</a:t>
            </a:r>
            <a:endParaRPr b="0" lang="en-US" sz="3000" spc="-1" strike="noStrike">
              <a:solidFill>
                <a:srgbClr val="333333"/>
              </a:solidFill>
              <a:latin typeface="Arial"/>
            </a:endParaRPr>
          </a:p>
          <a:p>
            <a:pPr>
              <a:lnSpc>
                <a:spcPct val="100000"/>
              </a:lnSpc>
              <a:spcAft>
                <a:spcPts val="575"/>
              </a:spcAft>
            </a:pPr>
            <a:r>
              <a:rPr b="0" lang="en-US" sz="3000" spc="-1" strike="noStrike" baseline="30000">
                <a:solidFill>
                  <a:srgbClr val="333333"/>
                </a:solidFill>
                <a:latin typeface="Arial"/>
              </a:rPr>
              <a:t>2</a:t>
            </a:r>
            <a:r>
              <a:rPr b="0" lang="en-US" sz="3000" spc="-1" strike="noStrike">
                <a:solidFill>
                  <a:srgbClr val="333333"/>
                </a:solidFill>
                <a:latin typeface="Arial"/>
              </a:rPr>
              <a:t>Department of Neurosciences and Clinical </a:t>
            </a:r>
            <a:r>
              <a:rPr b="0" lang="en-US" sz="3000" spc="-1" strike="noStrike">
                <a:solidFill>
                  <a:srgbClr val="333333"/>
                </a:solidFill>
                <a:latin typeface="Arial"/>
              </a:rPr>
              <a:t>Neurology,</a:t>
            </a:r>
            <a:r>
              <a:rPr b="0" i="1" lang="en-US" sz="3000" spc="-1" strike="noStrike">
                <a:solidFill>
                  <a:srgbClr val="333333"/>
                </a:solidFill>
                <a:latin typeface="Arial"/>
              </a:rPr>
              <a:t> Laboratory of Neurology and </a:t>
            </a:r>
            <a:r>
              <a:rPr b="0" i="1" lang="en-US" sz="3000" spc="-1" strike="noStrike">
                <a:solidFill>
                  <a:srgbClr val="333333"/>
                </a:solidFill>
                <a:latin typeface="Arial"/>
              </a:rPr>
              <a:t>Imaging of Cognition</a:t>
            </a:r>
            <a:endParaRPr b="0" lang="en-US" sz="3000" spc="-1" strike="noStrike">
              <a:solidFill>
                <a:srgbClr val="333333"/>
              </a:solidFill>
              <a:latin typeface="Arial"/>
            </a:endParaRPr>
          </a:p>
          <a:p>
            <a:pPr>
              <a:lnSpc>
                <a:spcPct val="100000"/>
              </a:lnSpc>
              <a:spcAft>
                <a:spcPts val="575"/>
              </a:spcAft>
            </a:pPr>
            <a:r>
              <a:rPr b="0" lang="en-US" sz="3000" spc="-1" strike="noStrike" baseline="30000">
                <a:solidFill>
                  <a:srgbClr val="333333"/>
                </a:solidFill>
                <a:latin typeface="Arial"/>
              </a:rPr>
              <a:t>3</a:t>
            </a:r>
            <a:r>
              <a:rPr b="0" lang="en-US" sz="3000" spc="-1" strike="noStrike">
                <a:solidFill>
                  <a:srgbClr val="333333"/>
                </a:solidFill>
                <a:latin typeface="Arial"/>
              </a:rPr>
              <a:t>Department of Psychology,</a:t>
            </a:r>
            <a:r>
              <a:rPr b="0" i="1" lang="en-US" sz="3000" spc="-1" strike="noStrike">
                <a:solidFill>
                  <a:srgbClr val="333333"/>
                </a:solidFill>
                <a:latin typeface="Arial"/>
              </a:rPr>
              <a:t> Consumer Decision </a:t>
            </a:r>
            <a:r>
              <a:rPr b="0" i="1" lang="en-US" sz="3000" spc="-1" strike="noStrike">
                <a:solidFill>
                  <a:srgbClr val="333333"/>
                </a:solidFill>
                <a:latin typeface="Arial"/>
              </a:rPr>
              <a:t>and Sustainable Behavior Laboratory</a:t>
            </a:r>
            <a:endParaRPr b="0" lang="en-US" sz="3000" spc="-1" strike="noStrike">
              <a:solidFill>
                <a:srgbClr val="333333"/>
              </a:solidFill>
              <a:latin typeface="Arial"/>
            </a:endParaRPr>
          </a:p>
          <a:p>
            <a:pPr>
              <a:lnSpc>
                <a:spcPct val="100000"/>
              </a:lnSpc>
              <a:spcAft>
                <a:spcPts val="575"/>
              </a:spcAft>
            </a:pPr>
            <a:r>
              <a:rPr b="0" lang="en-US" sz="3000" spc="-1" strike="noStrike" baseline="30000">
                <a:solidFill>
                  <a:srgbClr val="333333"/>
                </a:solidFill>
                <a:latin typeface="Arial"/>
              </a:rPr>
              <a:t>4</a:t>
            </a:r>
            <a:r>
              <a:rPr b="0" lang="en-US" sz="3000" spc="-1" strike="noStrike">
                <a:solidFill>
                  <a:srgbClr val="333333"/>
                </a:solidFill>
                <a:latin typeface="Arial"/>
              </a:rPr>
              <a:t>Department of Fundamental Neurosciences, </a:t>
            </a:r>
            <a:r>
              <a:rPr b="0" i="1" lang="en-US" sz="3000" spc="-1" strike="noStrike">
                <a:solidFill>
                  <a:srgbClr val="333333"/>
                </a:solidFill>
                <a:latin typeface="Arial"/>
              </a:rPr>
              <a:t>Laboratory for Neurology and Imaging of </a:t>
            </a:r>
            <a:r>
              <a:rPr b="0" i="1" lang="en-US" sz="3000" spc="-1" strike="noStrike">
                <a:solidFill>
                  <a:srgbClr val="333333"/>
                </a:solidFill>
                <a:latin typeface="Arial"/>
              </a:rPr>
              <a:t>Cognition</a:t>
            </a:r>
            <a:endParaRPr b="0" lang="en-US" sz="3000" spc="-1" strike="noStrike">
              <a:solidFill>
                <a:srgbClr val="333333"/>
              </a:solidFill>
              <a:latin typeface="Arial"/>
            </a:endParaRPr>
          </a:p>
        </p:txBody>
      </p:sp>
      <p:sp>
        <p:nvSpPr>
          <p:cNvPr id="70" name="TextShape 22"/>
          <p:cNvSpPr txBox="1"/>
          <p:nvPr/>
        </p:nvSpPr>
        <p:spPr>
          <a:xfrm>
            <a:off x="14966640" y="27103320"/>
            <a:ext cx="180720" cy="232560"/>
          </a:xfrm>
          <a:prstGeom prst="rect">
            <a:avLst/>
          </a:prstGeom>
          <a:noFill/>
          <a:ln>
            <a:noFill/>
          </a:ln>
        </p:spPr>
      </p:sp>
      <p:sp>
        <p:nvSpPr>
          <p:cNvPr id="71" name="TextShape 23"/>
          <p:cNvSpPr txBox="1"/>
          <p:nvPr/>
        </p:nvSpPr>
        <p:spPr>
          <a:xfrm>
            <a:off x="14966640" y="39778920"/>
            <a:ext cx="4327200" cy="2283480"/>
          </a:xfrm>
          <a:prstGeom prst="rect">
            <a:avLst/>
          </a:prstGeom>
          <a:noFill/>
          <a:ln>
            <a:noFill/>
          </a:ln>
        </p:spPr>
      </p:sp>
      <p:pic>
        <p:nvPicPr>
          <p:cNvPr id="72" name="" descr=""/>
          <p:cNvPicPr/>
          <p:nvPr/>
        </p:nvPicPr>
        <p:blipFill>
          <a:blip r:embed="rId3"/>
          <a:stretch/>
        </p:blipFill>
        <p:spPr>
          <a:xfrm>
            <a:off x="914400" y="31912560"/>
            <a:ext cx="5514480" cy="3524040"/>
          </a:xfrm>
          <a:prstGeom prst="rect">
            <a:avLst/>
          </a:prstGeom>
          <a:ln>
            <a:noFill/>
          </a:ln>
        </p:spPr>
      </p:pic>
      <p:pic>
        <p:nvPicPr>
          <p:cNvPr id="73" name="" descr=""/>
          <p:cNvPicPr/>
          <p:nvPr/>
        </p:nvPicPr>
        <p:blipFill>
          <a:blip r:embed="rId4"/>
          <a:stretch/>
        </p:blipFill>
        <p:spPr>
          <a:xfrm>
            <a:off x="11612880" y="5852160"/>
            <a:ext cx="14721840" cy="9966960"/>
          </a:xfrm>
          <a:prstGeom prst="rect">
            <a:avLst/>
          </a:prstGeom>
          <a:ln>
            <a:noFill/>
          </a:ln>
        </p:spPr>
      </p:pic>
      <p:pic>
        <p:nvPicPr>
          <p:cNvPr id="74" name="" descr=""/>
          <p:cNvPicPr/>
          <p:nvPr/>
        </p:nvPicPr>
        <p:blipFill>
          <a:blip r:embed="rId5"/>
          <a:stretch/>
        </p:blipFill>
        <p:spPr>
          <a:xfrm>
            <a:off x="2377440" y="11978640"/>
            <a:ext cx="6171840" cy="39142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2531</TotalTime>
  <Application>LibreOffice/6.0.6.2$Linux_X86_64 LibreOffice_project/00m0$Build-2</Application>
  <Words>1127</Words>
  <Paragraphs>106</Paragraphs>
  <Company>Genigraphics LLC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2013-02-10T21:14:48Z</dcterms:created>
  <dc:creator>Jay Larson</dc:creator>
  <dc:description>Quality poster printing
www.genigraphics.com
1-800-790-4001</dc:description>
  <dc:language>en-US</dc:language>
  <cp:lastModifiedBy/>
  <cp:lastPrinted>2013-02-12T02:21:55Z</cp:lastPrinted>
  <dcterms:modified xsi:type="dcterms:W3CDTF">2018-11-16T18:12:11Z</dcterms:modified>
  <cp:revision>63</cp:revision>
  <dc:subject/>
  <dc:title>Genigraphics Research Poster Template A0/A1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Genigraphics LLC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