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66" r:id="rId2"/>
    <p:sldId id="269" r:id="rId3"/>
    <p:sldId id="267" r:id="rId4"/>
    <p:sldId id="26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Tw Cen MT" panose="020B0602020104020603" pitchFamily="34" charset="77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4"/>
  </p:normalViewPr>
  <p:slideViewPr>
    <p:cSldViewPr snapToGrid="0" snapToObjects="1">
      <p:cViewPr varScale="1">
        <p:scale>
          <a:sx n="99" d="100"/>
          <a:sy n="99" d="100"/>
        </p:scale>
        <p:origin x="17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C49C-AB40-DA4A-A80C-C93B591323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C7D8E-2BE8-D040-8379-83324F2F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C7D8E-2BE8-D040-8379-83324F2F6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ixabay.com/vectors/cartography-chromatic-continents-2029310/" TargetMode="External"/><Relationship Id="rId5" Type="http://schemas.openxmlformats.org/officeDocument/2006/relationships/hyperlink" Target="https://pixabay.com/vectors/ball-globe-labyrinth-maze-puzzle-2025141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raison%20d%27&#234;t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921F60-5118-4274-90FB-B9934DC83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rgbClr val="B8B8B8">
                  <a:alpha val="8000"/>
                </a:srgbClr>
              </a:gs>
              <a:gs pos="100000">
                <a:schemeClr val="bg1">
                  <a:lumMod val="50000"/>
                  <a:alpha val="2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B1AD99-F445-9540-A544-DEDF5227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642004"/>
            <a:ext cx="5452532" cy="324877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the composite decomposition channel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D0470D-5C72-BA48-888F-EB673BD54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737" y="1642004"/>
            <a:ext cx="2743200" cy="3248777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it is all about and 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exists</a:t>
            </a:r>
          </a:p>
        </p:txBody>
      </p:sp>
    </p:spTree>
    <p:extLst>
      <p:ext uri="{BB962C8B-B14F-4D97-AF65-F5344CB8AC3E}">
        <p14:creationId xmlns:p14="http://schemas.microsoft.com/office/powerpoint/2010/main" val="2400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247C7-DCEA-F145-AE91-F1DE5950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composite decomposition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59906-8A5A-DF46-8935-3E65AC0D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83" y="1859533"/>
            <a:ext cx="4631986" cy="4631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DB228-749D-A84D-9073-5D18D8845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6" y="1859532"/>
            <a:ext cx="4711148" cy="4711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F2D19-5EF9-3949-BFE4-70F87EEB20F3}"/>
              </a:ext>
            </a:extLst>
          </p:cNvPr>
          <p:cNvSpPr txBox="1"/>
          <p:nvPr/>
        </p:nvSpPr>
        <p:spPr>
          <a:xfrm>
            <a:off x="128788" y="5777818"/>
            <a:ext cx="361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br>
              <a:rPr lang="en-US" dirty="0"/>
            </a:br>
            <a:r>
              <a:rPr lang="en-US" dirty="0">
                <a:hlinkClick r:id="rId5"/>
              </a:rPr>
              <a:t>Globe Labyrinth</a:t>
            </a:r>
            <a:endParaRPr lang="en-US" dirty="0"/>
          </a:p>
          <a:p>
            <a:r>
              <a:rPr lang="en-US" dirty="0">
                <a:hlinkClick r:id="rId6"/>
              </a:rPr>
              <a:t>Globe Cartography</a:t>
            </a:r>
            <a:endParaRPr lang="en-US" dirty="0"/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EE946ECB-4087-FC4B-AE66-72E58087C844}"/>
              </a:ext>
            </a:extLst>
          </p:cNvPr>
          <p:cNvSpPr/>
          <p:nvPr/>
        </p:nvSpPr>
        <p:spPr>
          <a:xfrm>
            <a:off x="8248032" y="1740310"/>
            <a:ext cx="3865310" cy="2556387"/>
          </a:xfrm>
          <a:prstGeom prst="cloudCallout">
            <a:avLst>
              <a:gd name="adj1" fmla="val -102405"/>
              <a:gd name="adj2" fmla="val 281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aim of this channel is not to untangle you in one instance; the objective is to equip you with knowledge to untangle yourself anytime in the future!</a:t>
            </a:r>
          </a:p>
        </p:txBody>
      </p:sp>
    </p:spTree>
    <p:extLst>
      <p:ext uri="{BB962C8B-B14F-4D97-AF65-F5344CB8AC3E}">
        <p14:creationId xmlns:p14="http://schemas.microsoft.com/office/powerpoint/2010/main" val="34570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D1F-B8C7-2648-AF0D-AA6EE1A6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Raison d'être</a:t>
            </a:r>
            <a:r>
              <a:rPr lang="en-US" dirty="0"/>
              <a:t> of this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6F2F-DDAC-F647-AB91-B12B70EBE6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Discusses peculiar topics from various domains, like, software engineering, computer science and data science, not usually elaborated in books, journals, and blogs in self-contained manner.</a:t>
            </a:r>
          </a:p>
          <a:p>
            <a:r>
              <a:rPr lang="en-US" dirty="0"/>
              <a:t>This channel </a:t>
            </a:r>
            <a:r>
              <a:rPr lang="en-US" b="1" dirty="0"/>
              <a:t>is not about</a:t>
            </a:r>
            <a:r>
              <a:rPr lang="en-US" dirty="0"/>
              <a:t> PURE repetition of what you can already find on the web! </a:t>
            </a:r>
          </a:p>
          <a:p>
            <a:r>
              <a:rPr lang="en-US" dirty="0"/>
              <a:t>This channel </a:t>
            </a:r>
            <a:r>
              <a:rPr lang="en-US" b="1" dirty="0"/>
              <a:t>is about</a:t>
            </a:r>
            <a:r>
              <a:rPr lang="en-US" dirty="0"/>
              <a:t> educational and practical material emanating from an extensive professional experience in the above mentioned domains!</a:t>
            </a:r>
          </a:p>
          <a:p>
            <a:r>
              <a:rPr lang="en-US" dirty="0"/>
              <a:t>This channel hosts videos that I share with my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3D500-4C17-8A4C-8AF3-755C69B9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up with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BCBEC-BE78-1D49-A7E0-71CD7851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184"/>
            <a:ext cx="12192000" cy="1061632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DB83CE0-D78A-3146-BFFE-60657D4E3290}"/>
              </a:ext>
            </a:extLst>
          </p:cNvPr>
          <p:cNvSpPr/>
          <p:nvPr/>
        </p:nvSpPr>
        <p:spPr>
          <a:xfrm rot="18959278">
            <a:off x="10768888" y="3681159"/>
            <a:ext cx="729747" cy="271381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1629</TotalTime>
  <Words>147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Tw Cen MT</vt:lpstr>
      <vt:lpstr>Droplet</vt:lpstr>
      <vt:lpstr>Introduction to the composite decomposition channel</vt:lpstr>
      <vt:lpstr>Why composite decomposition?</vt:lpstr>
      <vt:lpstr>Raison d'être of this channel</vt:lpstr>
      <vt:lpstr>Keeping up with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composite decomposition channel</dc:title>
  <dc:creator>Ervin Varga</dc:creator>
  <cp:lastModifiedBy>Ervin Varga</cp:lastModifiedBy>
  <cp:revision>8</cp:revision>
  <dcterms:created xsi:type="dcterms:W3CDTF">2022-01-03T14:03:52Z</dcterms:created>
  <dcterms:modified xsi:type="dcterms:W3CDTF">2022-01-04T17:39:30Z</dcterms:modified>
</cp:coreProperties>
</file>