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69" r:id="rId1"/>
  </p:sldMasterIdLst>
  <p:notesMasterIdLst>
    <p:notesMasterId r:id="rId12"/>
  </p:notesMasterIdLst>
  <p:sldIdLst>
    <p:sldId id="256" r:id="rId2"/>
    <p:sldId id="257" r:id="rId3"/>
    <p:sldId id="258" r:id="rId4"/>
    <p:sldId id="260" r:id="rId5"/>
    <p:sldId id="261" r:id="rId6"/>
    <p:sldId id="262" r:id="rId7"/>
    <p:sldId id="263" r:id="rId8"/>
    <p:sldId id="266" r:id="rId9"/>
    <p:sldId id="267" r:id="rId10"/>
    <p:sldId id="265"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Tw Cen MT" panose="020B0602020104020603" pitchFamily="34" charset="77"/>
      <p:regular r:id="rId17"/>
      <p:bold r:id="rId18"/>
      <p:italic r:id="rId19"/>
      <p:boldItalic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6324"/>
  </p:normalViewPr>
  <p:slideViewPr>
    <p:cSldViewPr snapToGrid="0" snapToObjects="1">
      <p:cViewPr varScale="1">
        <p:scale>
          <a:sx n="132" d="100"/>
          <a:sy n="132" d="100"/>
        </p:scale>
        <p:origin x="160" y="9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B92694-CCF4-6D42-93A9-D5856001F2BE}" type="doc">
      <dgm:prSet loTypeId="urn:microsoft.com/office/officeart/2005/8/layout/hierarchy1" loCatId="hierarchy" qsTypeId="urn:microsoft.com/office/officeart/2005/8/quickstyle/simple5" qsCatId="simple" csTypeId="urn:microsoft.com/office/officeart/2005/8/colors/accent1_2" csCatId="accent1" phldr="1"/>
      <dgm:spPr/>
      <dgm:t>
        <a:bodyPr/>
        <a:lstStyle/>
        <a:p>
          <a:endParaRPr lang="en-GB"/>
        </a:p>
      </dgm:t>
    </dgm:pt>
    <dgm:pt modelId="{D6EBA58D-30EE-2645-B17E-8DD636DEC53D}">
      <dgm:prSet phldrT="[Text]"/>
      <dgm:spPr/>
      <dgm:t>
        <a:bodyPr/>
        <a:lstStyle/>
        <a:p>
          <a:r>
            <a:rPr lang="en-GB" dirty="0"/>
            <a:t>Bare Recursion</a:t>
          </a:r>
        </a:p>
      </dgm:t>
    </dgm:pt>
    <dgm:pt modelId="{52D35CB9-49DE-194B-9BBF-3FF55EB59755}" type="parTrans" cxnId="{9726402A-3C7A-C442-80F1-719E355C6B7A}">
      <dgm:prSet/>
      <dgm:spPr/>
      <dgm:t>
        <a:bodyPr/>
        <a:lstStyle/>
        <a:p>
          <a:endParaRPr lang="en-GB"/>
        </a:p>
      </dgm:t>
    </dgm:pt>
    <dgm:pt modelId="{397BB982-B843-A546-8F0D-4C78A0FACB52}" type="sibTrans" cxnId="{9726402A-3C7A-C442-80F1-719E355C6B7A}">
      <dgm:prSet/>
      <dgm:spPr/>
      <dgm:t>
        <a:bodyPr/>
        <a:lstStyle/>
        <a:p>
          <a:endParaRPr lang="en-GB"/>
        </a:p>
      </dgm:t>
    </dgm:pt>
    <dgm:pt modelId="{ACC3C0CA-CEAC-B74C-BEC2-F420FFB8BA5D}">
      <dgm:prSet phldrT="[Text]"/>
      <dgm:spPr/>
      <dgm:t>
        <a:bodyPr/>
        <a:lstStyle/>
        <a:p>
          <a:r>
            <a:rPr lang="en-GB" dirty="0"/>
            <a:t>Manual </a:t>
          </a:r>
          <a:r>
            <a:rPr lang="en-GB" dirty="0" err="1"/>
            <a:t>Memoization</a:t>
          </a:r>
          <a:endParaRPr lang="en-GB" dirty="0"/>
        </a:p>
      </dgm:t>
    </dgm:pt>
    <dgm:pt modelId="{6AC1BBD3-FB25-2F49-BEC1-F410277A3699}" type="parTrans" cxnId="{DB8D1B26-3545-CD4D-A038-0938F6D66D16}">
      <dgm:prSet/>
      <dgm:spPr/>
      <dgm:t>
        <a:bodyPr/>
        <a:lstStyle/>
        <a:p>
          <a:endParaRPr lang="en-GB"/>
        </a:p>
      </dgm:t>
    </dgm:pt>
    <dgm:pt modelId="{72CB1B94-F11B-524B-A061-2CA3C7C6A53E}" type="sibTrans" cxnId="{DB8D1B26-3545-CD4D-A038-0938F6D66D16}">
      <dgm:prSet/>
      <dgm:spPr/>
      <dgm:t>
        <a:bodyPr/>
        <a:lstStyle/>
        <a:p>
          <a:endParaRPr lang="en-GB"/>
        </a:p>
      </dgm:t>
    </dgm:pt>
    <dgm:pt modelId="{31D3ECE3-F7D1-4C47-9050-BDB50309B44F}">
      <dgm:prSet phldrT="[Text]"/>
      <dgm:spPr/>
      <dgm:t>
        <a:bodyPr/>
        <a:lstStyle/>
        <a:p>
          <a:r>
            <a:rPr lang="en-GB" dirty="0"/>
            <a:t>Auto </a:t>
          </a:r>
          <a:r>
            <a:rPr lang="en-GB" dirty="0" err="1"/>
            <a:t>Memoization</a:t>
          </a:r>
          <a:endParaRPr lang="en-GB" dirty="0"/>
        </a:p>
      </dgm:t>
    </dgm:pt>
    <dgm:pt modelId="{0CF19D16-6F3F-7449-ADA5-F807DE14680F}" type="parTrans" cxnId="{385B68B6-7874-C548-9A28-45DBF447AEAF}">
      <dgm:prSet/>
      <dgm:spPr/>
      <dgm:t>
        <a:bodyPr/>
        <a:lstStyle/>
        <a:p>
          <a:endParaRPr lang="en-GB"/>
        </a:p>
      </dgm:t>
    </dgm:pt>
    <dgm:pt modelId="{FF5C2109-130D-2D4B-A873-EFF83C4BF1F0}" type="sibTrans" cxnId="{385B68B6-7874-C548-9A28-45DBF447AEAF}">
      <dgm:prSet/>
      <dgm:spPr/>
      <dgm:t>
        <a:bodyPr/>
        <a:lstStyle/>
        <a:p>
          <a:endParaRPr lang="en-GB"/>
        </a:p>
      </dgm:t>
    </dgm:pt>
    <dgm:pt modelId="{436520CE-171D-5148-88AC-1D39EFEADB1D}">
      <dgm:prSet phldrT="[Text]"/>
      <dgm:spPr/>
      <dgm:t>
        <a:bodyPr/>
        <a:lstStyle/>
        <a:p>
          <a:r>
            <a:rPr lang="en-GB" dirty="0"/>
            <a:t>Do we need all this caching horror?</a:t>
          </a:r>
        </a:p>
      </dgm:t>
    </dgm:pt>
    <dgm:pt modelId="{BFCE7468-7AA8-C344-A55F-A7B470607FD7}" type="parTrans" cxnId="{E4EE25D6-5470-564A-941D-CBBB23345712}">
      <dgm:prSet/>
      <dgm:spPr/>
      <dgm:t>
        <a:bodyPr/>
        <a:lstStyle/>
        <a:p>
          <a:endParaRPr lang="en-GB"/>
        </a:p>
      </dgm:t>
    </dgm:pt>
    <dgm:pt modelId="{8D3DCB28-C3A8-0544-AF7C-E46066F97333}" type="sibTrans" cxnId="{E4EE25D6-5470-564A-941D-CBBB23345712}">
      <dgm:prSet/>
      <dgm:spPr/>
      <dgm:t>
        <a:bodyPr/>
        <a:lstStyle/>
        <a:p>
          <a:endParaRPr lang="en-GB"/>
        </a:p>
      </dgm:t>
    </dgm:pt>
    <dgm:pt modelId="{04B8D888-E6FE-7948-A3A7-2E2248286336}" type="pres">
      <dgm:prSet presAssocID="{6BB92694-CCF4-6D42-93A9-D5856001F2BE}" presName="hierChild1" presStyleCnt="0">
        <dgm:presLayoutVars>
          <dgm:chPref val="1"/>
          <dgm:dir/>
          <dgm:animOne val="branch"/>
          <dgm:animLvl val="lvl"/>
          <dgm:resizeHandles/>
        </dgm:presLayoutVars>
      </dgm:prSet>
      <dgm:spPr/>
    </dgm:pt>
    <dgm:pt modelId="{96CB380A-4C67-B040-B0A4-6F3D746AB9D8}" type="pres">
      <dgm:prSet presAssocID="{D6EBA58D-30EE-2645-B17E-8DD636DEC53D}" presName="hierRoot1" presStyleCnt="0"/>
      <dgm:spPr/>
    </dgm:pt>
    <dgm:pt modelId="{46F98E06-5E41-F74E-9770-0E3C895C0546}" type="pres">
      <dgm:prSet presAssocID="{D6EBA58D-30EE-2645-B17E-8DD636DEC53D}" presName="composite" presStyleCnt="0"/>
      <dgm:spPr/>
    </dgm:pt>
    <dgm:pt modelId="{55D02146-F389-8F4D-8FA5-CFC007F87695}" type="pres">
      <dgm:prSet presAssocID="{D6EBA58D-30EE-2645-B17E-8DD636DEC53D}" presName="background" presStyleLbl="node0" presStyleIdx="0" presStyleCnt="4"/>
      <dgm:spPr/>
    </dgm:pt>
    <dgm:pt modelId="{16A32126-EF87-E440-8CE2-FA6B36BBB0B2}" type="pres">
      <dgm:prSet presAssocID="{D6EBA58D-30EE-2645-B17E-8DD636DEC53D}" presName="text" presStyleLbl="fgAcc0" presStyleIdx="0" presStyleCnt="4">
        <dgm:presLayoutVars>
          <dgm:chPref val="3"/>
        </dgm:presLayoutVars>
      </dgm:prSet>
      <dgm:spPr/>
    </dgm:pt>
    <dgm:pt modelId="{79EC159D-ECA5-4447-B30D-D099D0457930}" type="pres">
      <dgm:prSet presAssocID="{D6EBA58D-30EE-2645-B17E-8DD636DEC53D}" presName="hierChild2" presStyleCnt="0"/>
      <dgm:spPr/>
    </dgm:pt>
    <dgm:pt modelId="{2CAB1A11-4ABE-4144-8FF4-86BE3081E9DB}" type="pres">
      <dgm:prSet presAssocID="{ACC3C0CA-CEAC-B74C-BEC2-F420FFB8BA5D}" presName="hierRoot1" presStyleCnt="0"/>
      <dgm:spPr/>
    </dgm:pt>
    <dgm:pt modelId="{3EFF7E8E-4B29-5F4D-B3EA-259DFEC2CA26}" type="pres">
      <dgm:prSet presAssocID="{ACC3C0CA-CEAC-B74C-BEC2-F420FFB8BA5D}" presName="composite" presStyleCnt="0"/>
      <dgm:spPr/>
    </dgm:pt>
    <dgm:pt modelId="{111AF7E0-FAC2-634A-AAE6-06BD42458862}" type="pres">
      <dgm:prSet presAssocID="{ACC3C0CA-CEAC-B74C-BEC2-F420FFB8BA5D}" presName="background" presStyleLbl="node0" presStyleIdx="1" presStyleCnt="4"/>
      <dgm:spPr/>
    </dgm:pt>
    <dgm:pt modelId="{65CED16D-A2E6-D541-B393-0349995F0566}" type="pres">
      <dgm:prSet presAssocID="{ACC3C0CA-CEAC-B74C-BEC2-F420FFB8BA5D}" presName="text" presStyleLbl="fgAcc0" presStyleIdx="1" presStyleCnt="4">
        <dgm:presLayoutVars>
          <dgm:chPref val="3"/>
        </dgm:presLayoutVars>
      </dgm:prSet>
      <dgm:spPr/>
    </dgm:pt>
    <dgm:pt modelId="{C8DA879E-837D-C940-88EB-94600B306C27}" type="pres">
      <dgm:prSet presAssocID="{ACC3C0CA-CEAC-B74C-BEC2-F420FFB8BA5D}" presName="hierChild2" presStyleCnt="0"/>
      <dgm:spPr/>
    </dgm:pt>
    <dgm:pt modelId="{D7F226A9-7B2B-BE48-A3A0-25A1F8236021}" type="pres">
      <dgm:prSet presAssocID="{31D3ECE3-F7D1-4C47-9050-BDB50309B44F}" presName="hierRoot1" presStyleCnt="0"/>
      <dgm:spPr/>
    </dgm:pt>
    <dgm:pt modelId="{0AD03AA6-9C8D-A84D-8C53-16164388108C}" type="pres">
      <dgm:prSet presAssocID="{31D3ECE3-F7D1-4C47-9050-BDB50309B44F}" presName="composite" presStyleCnt="0"/>
      <dgm:spPr/>
    </dgm:pt>
    <dgm:pt modelId="{E8BAE442-CB8C-7540-9BD6-ED448205DA1E}" type="pres">
      <dgm:prSet presAssocID="{31D3ECE3-F7D1-4C47-9050-BDB50309B44F}" presName="background" presStyleLbl="node0" presStyleIdx="2" presStyleCnt="4"/>
      <dgm:spPr/>
    </dgm:pt>
    <dgm:pt modelId="{1D84FFFF-2466-A349-B7B9-77C00708009E}" type="pres">
      <dgm:prSet presAssocID="{31D3ECE3-F7D1-4C47-9050-BDB50309B44F}" presName="text" presStyleLbl="fgAcc0" presStyleIdx="2" presStyleCnt="4">
        <dgm:presLayoutVars>
          <dgm:chPref val="3"/>
        </dgm:presLayoutVars>
      </dgm:prSet>
      <dgm:spPr/>
    </dgm:pt>
    <dgm:pt modelId="{27AD2AE2-6D6D-E646-94E2-6B2BF6F7BD3E}" type="pres">
      <dgm:prSet presAssocID="{31D3ECE3-F7D1-4C47-9050-BDB50309B44F}" presName="hierChild2" presStyleCnt="0"/>
      <dgm:spPr/>
    </dgm:pt>
    <dgm:pt modelId="{9E641182-AFA1-FD41-A1F8-08EFD6B1F357}" type="pres">
      <dgm:prSet presAssocID="{436520CE-171D-5148-88AC-1D39EFEADB1D}" presName="hierRoot1" presStyleCnt="0"/>
      <dgm:spPr/>
    </dgm:pt>
    <dgm:pt modelId="{BB355CF4-449D-434A-9843-16715ACB5237}" type="pres">
      <dgm:prSet presAssocID="{436520CE-171D-5148-88AC-1D39EFEADB1D}" presName="composite" presStyleCnt="0"/>
      <dgm:spPr/>
    </dgm:pt>
    <dgm:pt modelId="{2609FCBC-3E48-644F-9578-3E65AA2B4E9C}" type="pres">
      <dgm:prSet presAssocID="{436520CE-171D-5148-88AC-1D39EFEADB1D}" presName="background" presStyleLbl="node0" presStyleIdx="3" presStyleCnt="4"/>
      <dgm:spPr/>
    </dgm:pt>
    <dgm:pt modelId="{2B508035-2CCD-2241-B7EF-3F2BF68645E9}" type="pres">
      <dgm:prSet presAssocID="{436520CE-171D-5148-88AC-1D39EFEADB1D}" presName="text" presStyleLbl="fgAcc0" presStyleIdx="3" presStyleCnt="4">
        <dgm:presLayoutVars>
          <dgm:chPref val="3"/>
        </dgm:presLayoutVars>
      </dgm:prSet>
      <dgm:spPr/>
    </dgm:pt>
    <dgm:pt modelId="{CA518B23-A82C-5F4A-B352-67480C8E5866}" type="pres">
      <dgm:prSet presAssocID="{436520CE-171D-5148-88AC-1D39EFEADB1D}" presName="hierChild2" presStyleCnt="0"/>
      <dgm:spPr/>
    </dgm:pt>
  </dgm:ptLst>
  <dgm:cxnLst>
    <dgm:cxn modelId="{DB8D1B26-3545-CD4D-A038-0938F6D66D16}" srcId="{6BB92694-CCF4-6D42-93A9-D5856001F2BE}" destId="{ACC3C0CA-CEAC-B74C-BEC2-F420FFB8BA5D}" srcOrd="1" destOrd="0" parTransId="{6AC1BBD3-FB25-2F49-BEC1-F410277A3699}" sibTransId="{72CB1B94-F11B-524B-A061-2CA3C7C6A53E}"/>
    <dgm:cxn modelId="{93E7FE26-A8A3-6B4E-AC8B-CBD82C963D2B}" type="presOf" srcId="{D6EBA58D-30EE-2645-B17E-8DD636DEC53D}" destId="{16A32126-EF87-E440-8CE2-FA6B36BBB0B2}" srcOrd="0" destOrd="0" presId="urn:microsoft.com/office/officeart/2005/8/layout/hierarchy1"/>
    <dgm:cxn modelId="{9726402A-3C7A-C442-80F1-719E355C6B7A}" srcId="{6BB92694-CCF4-6D42-93A9-D5856001F2BE}" destId="{D6EBA58D-30EE-2645-B17E-8DD636DEC53D}" srcOrd="0" destOrd="0" parTransId="{52D35CB9-49DE-194B-9BBF-3FF55EB59755}" sibTransId="{397BB982-B843-A546-8F0D-4C78A0FACB52}"/>
    <dgm:cxn modelId="{5ABD6358-FD42-F84B-B9C9-B223A3CDF2AB}" type="presOf" srcId="{436520CE-171D-5148-88AC-1D39EFEADB1D}" destId="{2B508035-2CCD-2241-B7EF-3F2BF68645E9}" srcOrd="0" destOrd="0" presId="urn:microsoft.com/office/officeart/2005/8/layout/hierarchy1"/>
    <dgm:cxn modelId="{253FB19A-A3C5-2140-B74E-4B555BC25777}" type="presOf" srcId="{ACC3C0CA-CEAC-B74C-BEC2-F420FFB8BA5D}" destId="{65CED16D-A2E6-D541-B393-0349995F0566}" srcOrd="0" destOrd="0" presId="urn:microsoft.com/office/officeart/2005/8/layout/hierarchy1"/>
    <dgm:cxn modelId="{385B68B6-7874-C548-9A28-45DBF447AEAF}" srcId="{6BB92694-CCF4-6D42-93A9-D5856001F2BE}" destId="{31D3ECE3-F7D1-4C47-9050-BDB50309B44F}" srcOrd="2" destOrd="0" parTransId="{0CF19D16-6F3F-7449-ADA5-F807DE14680F}" sibTransId="{FF5C2109-130D-2D4B-A873-EFF83C4BF1F0}"/>
    <dgm:cxn modelId="{111537C0-CBD5-6147-B73F-47092D637587}" type="presOf" srcId="{31D3ECE3-F7D1-4C47-9050-BDB50309B44F}" destId="{1D84FFFF-2466-A349-B7B9-77C00708009E}" srcOrd="0" destOrd="0" presId="urn:microsoft.com/office/officeart/2005/8/layout/hierarchy1"/>
    <dgm:cxn modelId="{E4EE25D6-5470-564A-941D-CBBB23345712}" srcId="{6BB92694-CCF4-6D42-93A9-D5856001F2BE}" destId="{436520CE-171D-5148-88AC-1D39EFEADB1D}" srcOrd="3" destOrd="0" parTransId="{BFCE7468-7AA8-C344-A55F-A7B470607FD7}" sibTransId="{8D3DCB28-C3A8-0544-AF7C-E46066F97333}"/>
    <dgm:cxn modelId="{2C1F33EA-9FAB-8246-9174-CDF623BEF74C}" type="presOf" srcId="{6BB92694-CCF4-6D42-93A9-D5856001F2BE}" destId="{04B8D888-E6FE-7948-A3A7-2E2248286336}" srcOrd="0" destOrd="0" presId="urn:microsoft.com/office/officeart/2005/8/layout/hierarchy1"/>
    <dgm:cxn modelId="{D26F376F-6B67-9545-86E1-942188FF298E}" type="presParOf" srcId="{04B8D888-E6FE-7948-A3A7-2E2248286336}" destId="{96CB380A-4C67-B040-B0A4-6F3D746AB9D8}" srcOrd="0" destOrd="0" presId="urn:microsoft.com/office/officeart/2005/8/layout/hierarchy1"/>
    <dgm:cxn modelId="{C149E6CC-56F4-A44C-8498-4CC414520044}" type="presParOf" srcId="{96CB380A-4C67-B040-B0A4-6F3D746AB9D8}" destId="{46F98E06-5E41-F74E-9770-0E3C895C0546}" srcOrd="0" destOrd="0" presId="urn:microsoft.com/office/officeart/2005/8/layout/hierarchy1"/>
    <dgm:cxn modelId="{41D2689E-CCF5-3A4E-8737-88B1B7085202}" type="presParOf" srcId="{46F98E06-5E41-F74E-9770-0E3C895C0546}" destId="{55D02146-F389-8F4D-8FA5-CFC007F87695}" srcOrd="0" destOrd="0" presId="urn:microsoft.com/office/officeart/2005/8/layout/hierarchy1"/>
    <dgm:cxn modelId="{2586E684-3F70-5F44-B41F-F24235AC146A}" type="presParOf" srcId="{46F98E06-5E41-F74E-9770-0E3C895C0546}" destId="{16A32126-EF87-E440-8CE2-FA6B36BBB0B2}" srcOrd="1" destOrd="0" presId="urn:microsoft.com/office/officeart/2005/8/layout/hierarchy1"/>
    <dgm:cxn modelId="{0D09EFA3-EB65-B14E-898C-E434DE5B1680}" type="presParOf" srcId="{96CB380A-4C67-B040-B0A4-6F3D746AB9D8}" destId="{79EC159D-ECA5-4447-B30D-D099D0457930}" srcOrd="1" destOrd="0" presId="urn:microsoft.com/office/officeart/2005/8/layout/hierarchy1"/>
    <dgm:cxn modelId="{DBC9C21E-F244-5649-8F00-1C95A3F60103}" type="presParOf" srcId="{04B8D888-E6FE-7948-A3A7-2E2248286336}" destId="{2CAB1A11-4ABE-4144-8FF4-86BE3081E9DB}" srcOrd="1" destOrd="0" presId="urn:microsoft.com/office/officeart/2005/8/layout/hierarchy1"/>
    <dgm:cxn modelId="{05D08C12-8988-754F-94D7-5B6FB457F588}" type="presParOf" srcId="{2CAB1A11-4ABE-4144-8FF4-86BE3081E9DB}" destId="{3EFF7E8E-4B29-5F4D-B3EA-259DFEC2CA26}" srcOrd="0" destOrd="0" presId="urn:microsoft.com/office/officeart/2005/8/layout/hierarchy1"/>
    <dgm:cxn modelId="{EEFA2C0E-0556-BA49-AE33-1B0230D6B174}" type="presParOf" srcId="{3EFF7E8E-4B29-5F4D-B3EA-259DFEC2CA26}" destId="{111AF7E0-FAC2-634A-AAE6-06BD42458862}" srcOrd="0" destOrd="0" presId="urn:microsoft.com/office/officeart/2005/8/layout/hierarchy1"/>
    <dgm:cxn modelId="{1A8E9880-76CF-6B45-AF9A-EAAD56F6F018}" type="presParOf" srcId="{3EFF7E8E-4B29-5F4D-B3EA-259DFEC2CA26}" destId="{65CED16D-A2E6-D541-B393-0349995F0566}" srcOrd="1" destOrd="0" presId="urn:microsoft.com/office/officeart/2005/8/layout/hierarchy1"/>
    <dgm:cxn modelId="{F2E646BE-920F-5941-B489-DFA3E1577979}" type="presParOf" srcId="{2CAB1A11-4ABE-4144-8FF4-86BE3081E9DB}" destId="{C8DA879E-837D-C940-88EB-94600B306C27}" srcOrd="1" destOrd="0" presId="urn:microsoft.com/office/officeart/2005/8/layout/hierarchy1"/>
    <dgm:cxn modelId="{0DDC75BF-3341-0547-99C8-7878846D9EB6}" type="presParOf" srcId="{04B8D888-E6FE-7948-A3A7-2E2248286336}" destId="{D7F226A9-7B2B-BE48-A3A0-25A1F8236021}" srcOrd="2" destOrd="0" presId="urn:microsoft.com/office/officeart/2005/8/layout/hierarchy1"/>
    <dgm:cxn modelId="{F095A2F4-DD7F-AD46-85F3-AB95861001D5}" type="presParOf" srcId="{D7F226A9-7B2B-BE48-A3A0-25A1F8236021}" destId="{0AD03AA6-9C8D-A84D-8C53-16164388108C}" srcOrd="0" destOrd="0" presId="urn:microsoft.com/office/officeart/2005/8/layout/hierarchy1"/>
    <dgm:cxn modelId="{B670A4B9-54D2-F141-985C-4AB7B787939B}" type="presParOf" srcId="{0AD03AA6-9C8D-A84D-8C53-16164388108C}" destId="{E8BAE442-CB8C-7540-9BD6-ED448205DA1E}" srcOrd="0" destOrd="0" presId="urn:microsoft.com/office/officeart/2005/8/layout/hierarchy1"/>
    <dgm:cxn modelId="{6205A9F4-5570-3D42-B928-80046B184D7D}" type="presParOf" srcId="{0AD03AA6-9C8D-A84D-8C53-16164388108C}" destId="{1D84FFFF-2466-A349-B7B9-77C00708009E}" srcOrd="1" destOrd="0" presId="urn:microsoft.com/office/officeart/2005/8/layout/hierarchy1"/>
    <dgm:cxn modelId="{606D6EB3-8442-C04A-B1A7-951B67D9A8AA}" type="presParOf" srcId="{D7F226A9-7B2B-BE48-A3A0-25A1F8236021}" destId="{27AD2AE2-6D6D-E646-94E2-6B2BF6F7BD3E}" srcOrd="1" destOrd="0" presId="urn:microsoft.com/office/officeart/2005/8/layout/hierarchy1"/>
    <dgm:cxn modelId="{0086B213-9C4B-AD44-BB93-2922BE0F796E}" type="presParOf" srcId="{04B8D888-E6FE-7948-A3A7-2E2248286336}" destId="{9E641182-AFA1-FD41-A1F8-08EFD6B1F357}" srcOrd="3" destOrd="0" presId="urn:microsoft.com/office/officeart/2005/8/layout/hierarchy1"/>
    <dgm:cxn modelId="{C6AE57BF-11D0-D040-9391-D04C22130210}" type="presParOf" srcId="{9E641182-AFA1-FD41-A1F8-08EFD6B1F357}" destId="{BB355CF4-449D-434A-9843-16715ACB5237}" srcOrd="0" destOrd="0" presId="urn:microsoft.com/office/officeart/2005/8/layout/hierarchy1"/>
    <dgm:cxn modelId="{7217812D-2BA6-B04B-A605-03E26405861F}" type="presParOf" srcId="{BB355CF4-449D-434A-9843-16715ACB5237}" destId="{2609FCBC-3E48-644F-9578-3E65AA2B4E9C}" srcOrd="0" destOrd="0" presId="urn:microsoft.com/office/officeart/2005/8/layout/hierarchy1"/>
    <dgm:cxn modelId="{60B26DD4-A031-4849-8C35-A5FA5C91A710}" type="presParOf" srcId="{BB355CF4-449D-434A-9843-16715ACB5237}" destId="{2B508035-2CCD-2241-B7EF-3F2BF68645E9}" srcOrd="1" destOrd="0" presId="urn:microsoft.com/office/officeart/2005/8/layout/hierarchy1"/>
    <dgm:cxn modelId="{4011D495-211A-7C4D-B428-27E11204E8F3}" type="presParOf" srcId="{9E641182-AFA1-FD41-A1F8-08EFD6B1F357}" destId="{CA518B23-A82C-5F4A-B352-67480C8E586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D02146-F389-8F4D-8FA5-CFC007F87695}">
      <dsp:nvSpPr>
        <dsp:cNvPr id="0" name=""/>
        <dsp:cNvSpPr/>
      </dsp:nvSpPr>
      <dsp:spPr>
        <a:xfrm>
          <a:off x="1785" y="1559836"/>
          <a:ext cx="1275159" cy="809726"/>
        </a:xfrm>
        <a:prstGeom prst="roundRect">
          <a:avLst>
            <a:gd name="adj" fmla="val 1000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sp>
    <dsp:sp modelId="{16A32126-EF87-E440-8CE2-FA6B36BBB0B2}">
      <dsp:nvSpPr>
        <dsp:cNvPr id="0" name=""/>
        <dsp:cNvSpPr/>
      </dsp:nvSpPr>
      <dsp:spPr>
        <a:xfrm>
          <a:off x="143470" y="1694436"/>
          <a:ext cx="1275159" cy="80972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Bare Recursion</a:t>
          </a:r>
        </a:p>
      </dsp:txBody>
      <dsp:txXfrm>
        <a:off x="167186" y="1718152"/>
        <a:ext cx="1227727" cy="762294"/>
      </dsp:txXfrm>
    </dsp:sp>
    <dsp:sp modelId="{111AF7E0-FAC2-634A-AAE6-06BD42458862}">
      <dsp:nvSpPr>
        <dsp:cNvPr id="0" name=""/>
        <dsp:cNvSpPr/>
      </dsp:nvSpPr>
      <dsp:spPr>
        <a:xfrm>
          <a:off x="1560314" y="1559836"/>
          <a:ext cx="1275159" cy="809726"/>
        </a:xfrm>
        <a:prstGeom prst="roundRect">
          <a:avLst>
            <a:gd name="adj" fmla="val 1000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sp>
    <dsp:sp modelId="{65CED16D-A2E6-D541-B393-0349995F0566}">
      <dsp:nvSpPr>
        <dsp:cNvPr id="0" name=""/>
        <dsp:cNvSpPr/>
      </dsp:nvSpPr>
      <dsp:spPr>
        <a:xfrm>
          <a:off x="1701998" y="1694436"/>
          <a:ext cx="1275159" cy="80972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Manual </a:t>
          </a:r>
          <a:r>
            <a:rPr lang="en-GB" sz="1500" kern="1200" dirty="0" err="1"/>
            <a:t>Memoization</a:t>
          </a:r>
          <a:endParaRPr lang="en-GB" sz="1500" kern="1200" dirty="0"/>
        </a:p>
      </dsp:txBody>
      <dsp:txXfrm>
        <a:off x="1725714" y="1718152"/>
        <a:ext cx="1227727" cy="762294"/>
      </dsp:txXfrm>
    </dsp:sp>
    <dsp:sp modelId="{E8BAE442-CB8C-7540-9BD6-ED448205DA1E}">
      <dsp:nvSpPr>
        <dsp:cNvPr id="0" name=""/>
        <dsp:cNvSpPr/>
      </dsp:nvSpPr>
      <dsp:spPr>
        <a:xfrm>
          <a:off x="3118842" y="1559836"/>
          <a:ext cx="1275159" cy="809726"/>
        </a:xfrm>
        <a:prstGeom prst="roundRect">
          <a:avLst>
            <a:gd name="adj" fmla="val 1000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sp>
    <dsp:sp modelId="{1D84FFFF-2466-A349-B7B9-77C00708009E}">
      <dsp:nvSpPr>
        <dsp:cNvPr id="0" name=""/>
        <dsp:cNvSpPr/>
      </dsp:nvSpPr>
      <dsp:spPr>
        <a:xfrm>
          <a:off x="3260526" y="1694436"/>
          <a:ext cx="1275159" cy="80972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Auto </a:t>
          </a:r>
          <a:r>
            <a:rPr lang="en-GB" sz="1500" kern="1200" dirty="0" err="1"/>
            <a:t>Memoization</a:t>
          </a:r>
          <a:endParaRPr lang="en-GB" sz="1500" kern="1200" dirty="0"/>
        </a:p>
      </dsp:txBody>
      <dsp:txXfrm>
        <a:off x="3284242" y="1718152"/>
        <a:ext cx="1227727" cy="762294"/>
      </dsp:txXfrm>
    </dsp:sp>
    <dsp:sp modelId="{2609FCBC-3E48-644F-9578-3E65AA2B4E9C}">
      <dsp:nvSpPr>
        <dsp:cNvPr id="0" name=""/>
        <dsp:cNvSpPr/>
      </dsp:nvSpPr>
      <dsp:spPr>
        <a:xfrm>
          <a:off x="4677370" y="1559836"/>
          <a:ext cx="1275159" cy="809726"/>
        </a:xfrm>
        <a:prstGeom prst="roundRect">
          <a:avLst>
            <a:gd name="adj" fmla="val 1000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sp>
    <dsp:sp modelId="{2B508035-2CCD-2241-B7EF-3F2BF68645E9}">
      <dsp:nvSpPr>
        <dsp:cNvPr id="0" name=""/>
        <dsp:cNvSpPr/>
      </dsp:nvSpPr>
      <dsp:spPr>
        <a:xfrm>
          <a:off x="4819054" y="1694436"/>
          <a:ext cx="1275159" cy="80972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Do we need all this caching horror?</a:t>
          </a:r>
        </a:p>
      </dsp:txBody>
      <dsp:txXfrm>
        <a:off x="4842770" y="1718152"/>
        <a:ext cx="1227727" cy="76229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50C49C-AB40-DA4A-A80C-C93B5913236A}" type="datetimeFigureOut">
              <a:rPr lang="en-US" smtClean="0"/>
              <a:t>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BC7D8E-2BE8-D040-8379-83324F2F6325}" type="slidenum">
              <a:rPr lang="en-US" smtClean="0"/>
              <a:t>‹#›</a:t>
            </a:fld>
            <a:endParaRPr lang="en-US"/>
          </a:p>
        </p:txBody>
      </p:sp>
    </p:spTree>
    <p:extLst>
      <p:ext uri="{BB962C8B-B14F-4D97-AF65-F5344CB8AC3E}">
        <p14:creationId xmlns:p14="http://schemas.microsoft.com/office/powerpoint/2010/main" val="2007047785"/>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1313259" y="975589"/>
            <a:ext cx="6517482" cy="1881910"/>
          </a:xfrm>
        </p:spPr>
        <p:txBody>
          <a:bodyPr anchor="b">
            <a:normAutofit/>
          </a:bodyPr>
          <a:lstStyle>
            <a:lvl1pPr algn="ctr">
              <a:defRPr sz="3600"/>
            </a:lvl1pPr>
          </a:lstStyle>
          <a:p>
            <a:r>
              <a:rPr lang="en-GB"/>
              <a:t>Click to edit Master title style</a:t>
            </a:r>
            <a:endParaRPr lang="en-US" dirty="0"/>
          </a:p>
        </p:txBody>
      </p:sp>
      <p:sp>
        <p:nvSpPr>
          <p:cNvPr id="3" name="Subtitle 2"/>
          <p:cNvSpPr>
            <a:spLocks noGrp="1"/>
          </p:cNvSpPr>
          <p:nvPr>
            <p:ph type="subTitle" idx="1"/>
          </p:nvPr>
        </p:nvSpPr>
        <p:spPr>
          <a:xfrm>
            <a:off x="1313259" y="2914651"/>
            <a:ext cx="6517482" cy="1028699"/>
          </a:xfrm>
        </p:spPr>
        <p:txBody>
          <a:bodyPr>
            <a:normAutofit/>
          </a:bodyPr>
          <a:lstStyle>
            <a:lvl1pPr marL="0" indent="0" algn="ctr">
              <a:buNone/>
              <a:defRPr sz="165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076820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46" y="3217030"/>
            <a:ext cx="7773324" cy="608708"/>
          </a:xfrm>
        </p:spPr>
        <p:txBody>
          <a:bodyPr anchor="b"/>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88558" y="523696"/>
            <a:ext cx="7366899" cy="2410602"/>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685331" y="3831546"/>
            <a:ext cx="7773339" cy="511854"/>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114930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7773339" cy="2570434"/>
          </a:xfrm>
        </p:spPr>
        <p:txBody>
          <a:bodyPr anchor="ctr"/>
          <a:lstStyle>
            <a:lvl1pPr algn="ctr">
              <a:defRPr sz="2400"/>
            </a:lvl1pPr>
          </a:lstStyle>
          <a:p>
            <a:r>
              <a:rPr lang="en-GB"/>
              <a:t>Click to edit Master title style</a:t>
            </a:r>
            <a:endParaRPr lang="en-US" dirty="0"/>
          </a:p>
        </p:txBody>
      </p:sp>
      <p:sp>
        <p:nvSpPr>
          <p:cNvPr id="4" name="Text Placeholder 3"/>
          <p:cNvSpPr>
            <a:spLocks noGrp="1"/>
          </p:cNvSpPr>
          <p:nvPr>
            <p:ph type="body" sz="half" idx="2"/>
          </p:nvPr>
        </p:nvSpPr>
        <p:spPr>
          <a:xfrm>
            <a:off x="685331" y="3153616"/>
            <a:ext cx="7773339" cy="1189785"/>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528055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1084659" y="457200"/>
            <a:ext cx="6977064" cy="2244678"/>
          </a:xfrm>
        </p:spPr>
        <p:txBody>
          <a:bodyPr anchor="ctr"/>
          <a:lstStyle>
            <a:lvl1pPr>
              <a:defRPr sz="2400"/>
            </a:lvl1pPr>
          </a:lstStyle>
          <a:p>
            <a:r>
              <a:rPr lang="en-GB"/>
              <a:t>Click to edit Master title style</a:t>
            </a:r>
            <a:endParaRPr lang="en-US" dirty="0"/>
          </a:p>
        </p:txBody>
      </p:sp>
      <p:sp>
        <p:nvSpPr>
          <p:cNvPr id="12" name="Text Placeholder 3"/>
          <p:cNvSpPr>
            <a:spLocks noGrp="1"/>
          </p:cNvSpPr>
          <p:nvPr>
            <p:ph type="body" sz="half" idx="13"/>
          </p:nvPr>
        </p:nvSpPr>
        <p:spPr>
          <a:xfrm>
            <a:off x="1290484" y="2707524"/>
            <a:ext cx="6564224" cy="446091"/>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4" name="Text Placeholder 3"/>
          <p:cNvSpPr>
            <a:spLocks noGrp="1"/>
          </p:cNvSpPr>
          <p:nvPr>
            <p:ph type="body" sz="half" idx="2"/>
          </p:nvPr>
        </p:nvSpPr>
        <p:spPr>
          <a:xfrm>
            <a:off x="685331" y="3279597"/>
            <a:ext cx="7773339" cy="1065790"/>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3" name="TextBox 12"/>
          <p:cNvSpPr txBox="1"/>
          <p:nvPr/>
        </p:nvSpPr>
        <p:spPr>
          <a:xfrm>
            <a:off x="751116" y="56562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7918169" y="224518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6059831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1604041"/>
            <a:ext cx="7773339" cy="1883876"/>
          </a:xfrm>
        </p:spPr>
        <p:txBody>
          <a:bodyPr anchor="b"/>
          <a:lstStyle>
            <a:lvl1pPr algn="ctr">
              <a:defRPr sz="2400"/>
            </a:lvl1pPr>
          </a:lstStyle>
          <a:p>
            <a:r>
              <a:rPr lang="en-GB"/>
              <a:t>Click to edit Master title style</a:t>
            </a:r>
            <a:endParaRPr lang="en-US" dirty="0"/>
          </a:p>
        </p:txBody>
      </p:sp>
      <p:sp>
        <p:nvSpPr>
          <p:cNvPr id="4" name="Text Placeholder 3"/>
          <p:cNvSpPr>
            <a:spLocks noGrp="1"/>
          </p:cNvSpPr>
          <p:nvPr>
            <p:ph type="body" sz="half" idx="2"/>
          </p:nvPr>
        </p:nvSpPr>
        <p:spPr>
          <a:xfrm>
            <a:off x="685331" y="3496751"/>
            <a:ext cx="777333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6957024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5" name="Title 1"/>
          <p:cNvSpPr>
            <a:spLocks noGrp="1"/>
          </p:cNvSpPr>
          <p:nvPr>
            <p:ph type="title"/>
          </p:nvPr>
        </p:nvSpPr>
        <p:spPr>
          <a:xfrm>
            <a:off x="685331" y="457200"/>
            <a:ext cx="7773339" cy="1203821"/>
          </a:xfrm>
        </p:spPr>
        <p:txBody>
          <a:bodyPr/>
          <a:lstStyle/>
          <a:p>
            <a:r>
              <a:rPr lang="en-GB"/>
              <a:t>Click to edit Master title style</a:t>
            </a:r>
            <a:endParaRPr lang="en-US" dirty="0"/>
          </a:p>
        </p:txBody>
      </p:sp>
      <p:sp>
        <p:nvSpPr>
          <p:cNvPr id="7" name="Text Placeholder 2"/>
          <p:cNvSpPr>
            <a:spLocks noGrp="1"/>
          </p:cNvSpPr>
          <p:nvPr>
            <p:ph type="body" idx="1"/>
          </p:nvPr>
        </p:nvSpPr>
        <p:spPr>
          <a:xfrm>
            <a:off x="685331" y="1775320"/>
            <a:ext cx="2474232"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8" name="Text Placeholder 3"/>
          <p:cNvSpPr>
            <a:spLocks noGrp="1"/>
          </p:cNvSpPr>
          <p:nvPr>
            <p:ph type="body" sz="half" idx="15"/>
          </p:nvPr>
        </p:nvSpPr>
        <p:spPr>
          <a:xfrm>
            <a:off x="685331" y="2207517"/>
            <a:ext cx="2474232"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9" name="Text Placeholder 4"/>
          <p:cNvSpPr>
            <a:spLocks noGrp="1"/>
          </p:cNvSpPr>
          <p:nvPr>
            <p:ph type="body" sz="quarter" idx="3"/>
          </p:nvPr>
        </p:nvSpPr>
        <p:spPr>
          <a:xfrm>
            <a:off x="3339292" y="1775320"/>
            <a:ext cx="2468641"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10" name="Text Placeholder 3"/>
          <p:cNvSpPr>
            <a:spLocks noGrp="1"/>
          </p:cNvSpPr>
          <p:nvPr>
            <p:ph type="body" sz="half" idx="16"/>
          </p:nvPr>
        </p:nvSpPr>
        <p:spPr>
          <a:xfrm>
            <a:off x="3331012" y="2207517"/>
            <a:ext cx="2477513"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11" name="Text Placeholder 4"/>
          <p:cNvSpPr>
            <a:spLocks noGrp="1"/>
          </p:cNvSpPr>
          <p:nvPr>
            <p:ph type="body" sz="quarter" idx="13"/>
          </p:nvPr>
        </p:nvSpPr>
        <p:spPr>
          <a:xfrm>
            <a:off x="5979974" y="1775320"/>
            <a:ext cx="2478696"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12" name="Text Placeholder 3"/>
          <p:cNvSpPr>
            <a:spLocks noGrp="1"/>
          </p:cNvSpPr>
          <p:nvPr>
            <p:ph type="body" sz="half" idx="17"/>
          </p:nvPr>
        </p:nvSpPr>
        <p:spPr>
          <a:xfrm>
            <a:off x="5979974" y="2207517"/>
            <a:ext cx="2478696"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4145533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0" name="Title 1"/>
          <p:cNvSpPr>
            <a:spLocks noGrp="1"/>
          </p:cNvSpPr>
          <p:nvPr>
            <p:ph type="title"/>
          </p:nvPr>
        </p:nvSpPr>
        <p:spPr>
          <a:xfrm>
            <a:off x="685331" y="458079"/>
            <a:ext cx="7773339" cy="120294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5331" y="3153615"/>
            <a:ext cx="2472307"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20" name="Picture Placeholder 2"/>
          <p:cNvSpPr>
            <a:spLocks noGrp="1" noChangeAspect="1"/>
          </p:cNvSpPr>
          <p:nvPr>
            <p:ph type="pic" idx="15"/>
          </p:nvPr>
        </p:nvSpPr>
        <p:spPr>
          <a:xfrm>
            <a:off x="685331" y="1775320"/>
            <a:ext cx="2472307" cy="1143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GB"/>
              <a:t>Click icon to add picture</a:t>
            </a:r>
            <a:endParaRPr lang="en-US" dirty="0"/>
          </a:p>
        </p:txBody>
      </p:sp>
      <p:sp>
        <p:nvSpPr>
          <p:cNvPr id="21" name="Text Placeholder 3"/>
          <p:cNvSpPr>
            <a:spLocks noGrp="1"/>
          </p:cNvSpPr>
          <p:nvPr>
            <p:ph type="body" sz="half" idx="18"/>
          </p:nvPr>
        </p:nvSpPr>
        <p:spPr>
          <a:xfrm>
            <a:off x="685331" y="3585811"/>
            <a:ext cx="2472307"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22" name="Text Placeholder 4"/>
          <p:cNvSpPr>
            <a:spLocks noGrp="1"/>
          </p:cNvSpPr>
          <p:nvPr>
            <p:ph type="body" sz="quarter" idx="3"/>
          </p:nvPr>
        </p:nvSpPr>
        <p:spPr>
          <a:xfrm>
            <a:off x="3332069" y="3153615"/>
            <a:ext cx="247637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23" name="Picture Placeholder 2"/>
          <p:cNvSpPr>
            <a:spLocks noGrp="1" noChangeAspect="1"/>
          </p:cNvSpPr>
          <p:nvPr>
            <p:ph type="pic" idx="21"/>
          </p:nvPr>
        </p:nvSpPr>
        <p:spPr>
          <a:xfrm>
            <a:off x="3331011" y="1775320"/>
            <a:ext cx="2477514"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GB"/>
              <a:t>Click icon to add picture</a:t>
            </a:r>
            <a:endParaRPr lang="en-US" dirty="0"/>
          </a:p>
        </p:txBody>
      </p:sp>
      <p:sp>
        <p:nvSpPr>
          <p:cNvPr id="24" name="Text Placeholder 3"/>
          <p:cNvSpPr>
            <a:spLocks noGrp="1"/>
          </p:cNvSpPr>
          <p:nvPr>
            <p:ph type="body" sz="half" idx="19"/>
          </p:nvPr>
        </p:nvSpPr>
        <p:spPr>
          <a:xfrm>
            <a:off x="3331011" y="3585811"/>
            <a:ext cx="2477514"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25" name="Text Placeholder 4"/>
          <p:cNvSpPr>
            <a:spLocks noGrp="1"/>
          </p:cNvSpPr>
          <p:nvPr>
            <p:ph type="body" sz="quarter" idx="13"/>
          </p:nvPr>
        </p:nvSpPr>
        <p:spPr>
          <a:xfrm>
            <a:off x="5979974" y="3153615"/>
            <a:ext cx="247551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26" name="Picture Placeholder 2"/>
          <p:cNvSpPr>
            <a:spLocks noGrp="1" noChangeAspect="1"/>
          </p:cNvSpPr>
          <p:nvPr>
            <p:ph type="pic" idx="22"/>
          </p:nvPr>
        </p:nvSpPr>
        <p:spPr>
          <a:xfrm>
            <a:off x="5979974" y="1775320"/>
            <a:ext cx="2478696"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GB"/>
              <a:t>Click icon to add picture</a:t>
            </a:r>
            <a:endParaRPr lang="en-US" dirty="0"/>
          </a:p>
        </p:txBody>
      </p:sp>
      <p:sp>
        <p:nvSpPr>
          <p:cNvPr id="27" name="Text Placeholder 3"/>
          <p:cNvSpPr>
            <a:spLocks noGrp="1"/>
          </p:cNvSpPr>
          <p:nvPr>
            <p:ph type="body" sz="half" idx="20"/>
          </p:nvPr>
        </p:nvSpPr>
        <p:spPr>
          <a:xfrm>
            <a:off x="5979880" y="3585809"/>
            <a:ext cx="2478790" cy="757591"/>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0681831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685331" y="1775320"/>
            <a:ext cx="7773339" cy="25680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4304732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Vertical Title 1"/>
          <p:cNvSpPr>
            <a:spLocks noGrp="1"/>
          </p:cNvSpPr>
          <p:nvPr>
            <p:ph type="title" orient="vert"/>
          </p:nvPr>
        </p:nvSpPr>
        <p:spPr>
          <a:xfrm>
            <a:off x="6543675" y="457201"/>
            <a:ext cx="1914995" cy="38861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685331" y="457201"/>
            <a:ext cx="5744043" cy="38861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310914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685330" y="1775320"/>
            <a:ext cx="7772870" cy="256808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714060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621423"/>
            <a:ext cx="7763814" cy="2052614"/>
          </a:xfrm>
        </p:spPr>
        <p:txBody>
          <a:bodyPr anchor="b">
            <a:normAutofit/>
          </a:bodyPr>
          <a:lstStyle>
            <a:lvl1pPr>
              <a:defRPr sz="3000"/>
            </a:lvl1pPr>
          </a:lstStyle>
          <a:p>
            <a:r>
              <a:rPr lang="en-GB"/>
              <a:t>Click to edit Master title style</a:t>
            </a:r>
            <a:endParaRPr lang="en-US" dirty="0"/>
          </a:p>
        </p:txBody>
      </p:sp>
      <p:sp>
        <p:nvSpPr>
          <p:cNvPr id="3" name="Text Placeholder 2"/>
          <p:cNvSpPr>
            <a:spLocks noGrp="1"/>
          </p:cNvSpPr>
          <p:nvPr>
            <p:ph type="body" idx="1"/>
          </p:nvPr>
        </p:nvSpPr>
        <p:spPr>
          <a:xfrm>
            <a:off x="685331" y="2743093"/>
            <a:ext cx="7763814" cy="1026137"/>
          </a:xfrm>
        </p:spPr>
        <p:txBody>
          <a:bodyPr>
            <a:normAutofit/>
          </a:bodyPr>
          <a:lstStyle>
            <a:lvl1pPr marL="0" indent="0" algn="ctr">
              <a:buNone/>
              <a:defRPr sz="15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5019224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685330" y="1775320"/>
            <a:ext cx="3829520" cy="256808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4629150" y="1775320"/>
            <a:ext cx="3829050" cy="256808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377657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59746" y="1778263"/>
            <a:ext cx="3655106"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12" name="Content Placeholder 3"/>
          <p:cNvSpPr>
            <a:spLocks noGrp="1"/>
          </p:cNvSpPr>
          <p:nvPr>
            <p:ph sz="quarter" idx="13"/>
          </p:nvPr>
        </p:nvSpPr>
        <p:spPr>
          <a:xfrm>
            <a:off x="685331" y="2288260"/>
            <a:ext cx="3829520" cy="205514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797317" y="1778263"/>
            <a:ext cx="3661353"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13" name="Content Placeholder 5"/>
          <p:cNvSpPr>
            <a:spLocks noGrp="1"/>
          </p:cNvSpPr>
          <p:nvPr>
            <p:ph sz="quarter" idx="14"/>
          </p:nvPr>
        </p:nvSpPr>
        <p:spPr>
          <a:xfrm>
            <a:off x="4629150" y="2288260"/>
            <a:ext cx="3829051" cy="205514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477792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8544658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1/5/22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286155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2951766" cy="1517439"/>
          </a:xfrm>
        </p:spPr>
        <p:txBody>
          <a:bodyPr anchor="b"/>
          <a:lstStyle>
            <a:lvl1pPr algn="ctr">
              <a:defRPr sz="2400"/>
            </a:lvl1pPr>
          </a:lstStyle>
          <a:p>
            <a:r>
              <a:rPr lang="en-GB"/>
              <a:t>Click to edit Master title style</a:t>
            </a:r>
            <a:endParaRPr lang="en-US" dirty="0"/>
          </a:p>
        </p:txBody>
      </p:sp>
      <p:sp>
        <p:nvSpPr>
          <p:cNvPr id="10" name="Content Placeholder 2"/>
          <p:cNvSpPr>
            <a:spLocks noGrp="1"/>
          </p:cNvSpPr>
          <p:nvPr>
            <p:ph sz="quarter" idx="13"/>
          </p:nvPr>
        </p:nvSpPr>
        <p:spPr>
          <a:xfrm>
            <a:off x="3808547" y="457201"/>
            <a:ext cx="4650122" cy="38861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331" y="1974639"/>
            <a:ext cx="2951767" cy="2368761"/>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9683172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4451227" cy="1517441"/>
          </a:xfrm>
        </p:spPr>
        <p:txBody>
          <a:bodyPr anchor="b"/>
          <a:lstStyle>
            <a:lvl1pPr algn="ct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68602" y="457201"/>
            <a:ext cx="2441519" cy="38862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685346" y="1974639"/>
            <a:ext cx="4451212" cy="2368760"/>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4137564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463888"/>
            <a:ext cx="7773338" cy="119713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331" y="1775320"/>
            <a:ext cx="7773339" cy="256808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759053" y="4412457"/>
            <a:ext cx="2057400" cy="273844"/>
          </a:xfrm>
          <a:prstGeom prst="rect">
            <a:avLst/>
          </a:prstGeom>
        </p:spPr>
        <p:txBody>
          <a:bodyPr vert="horz" lIns="91440" tIns="45720" rIns="91440" bIns="45720" rtlCol="0" anchor="ctr"/>
          <a:lstStyle>
            <a:lvl1pPr algn="r">
              <a:defRPr sz="750">
                <a:solidFill>
                  <a:schemeClr val="tx1"/>
                </a:solidFill>
              </a:defRPr>
            </a:lvl1pPr>
          </a:lstStyle>
          <a:p>
            <a:fld id="{48A87A34-81AB-432B-8DAE-1953F412C126}" type="datetimeFigureOut">
              <a:rPr lang="en-US" smtClean="0"/>
              <a:pPr/>
              <a:t>1/5/22</a:t>
            </a:fld>
            <a:endParaRPr lang="en-US" dirty="0"/>
          </a:p>
        </p:txBody>
      </p:sp>
      <p:sp>
        <p:nvSpPr>
          <p:cNvPr id="5" name="Footer Placeholder 4"/>
          <p:cNvSpPr>
            <a:spLocks noGrp="1"/>
          </p:cNvSpPr>
          <p:nvPr>
            <p:ph type="ftr" sz="quarter" idx="3"/>
          </p:nvPr>
        </p:nvSpPr>
        <p:spPr>
          <a:xfrm>
            <a:off x="685331" y="4412457"/>
            <a:ext cx="5004665" cy="273844"/>
          </a:xfrm>
          <a:prstGeom prst="rect">
            <a:avLst/>
          </a:prstGeom>
        </p:spPr>
        <p:txBody>
          <a:bodyPr vert="horz" lIns="91440" tIns="45720" rIns="91440" bIns="45720" rtlCol="0" anchor="ctr"/>
          <a:lstStyle>
            <a:lvl1pPr algn="l">
              <a:defRPr sz="750">
                <a:solidFill>
                  <a:schemeClr val="tx1"/>
                </a:solidFill>
              </a:defRPr>
            </a:lvl1pPr>
          </a:lstStyle>
          <a:p>
            <a:endParaRPr lang="en-US" dirty="0"/>
          </a:p>
        </p:txBody>
      </p:sp>
      <p:sp>
        <p:nvSpPr>
          <p:cNvPr id="6" name="Slide Number Placeholder 5"/>
          <p:cNvSpPr>
            <a:spLocks noGrp="1"/>
          </p:cNvSpPr>
          <p:nvPr>
            <p:ph type="sldNum" sz="quarter" idx="4"/>
          </p:nvPr>
        </p:nvSpPr>
        <p:spPr>
          <a:xfrm>
            <a:off x="7885509" y="4412457"/>
            <a:ext cx="573161" cy="273844"/>
          </a:xfrm>
          <a:prstGeom prst="rect">
            <a:avLst/>
          </a:prstGeom>
        </p:spPr>
        <p:txBody>
          <a:bodyPr vert="horz" lIns="91440" tIns="45720" rIns="91440" bIns="45720" rtlCol="0" anchor="ctr"/>
          <a:lstStyle>
            <a:lvl1pPr algn="r">
              <a:defRPr sz="75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1711329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xStyles>
    <p:title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Dependabilit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ZX_Spectru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Fibonacci_numb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Memoization"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s://en.wikipedia.org/wiki/Fibonacci_number" TargetMode="Externa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CBF20-9740-764E-AB8F-F71B37485C96}"/>
              </a:ext>
            </a:extLst>
          </p:cNvPr>
          <p:cNvSpPr>
            <a:spLocks noGrp="1"/>
          </p:cNvSpPr>
          <p:nvPr>
            <p:ph type="ctrTitle"/>
          </p:nvPr>
        </p:nvSpPr>
        <p:spPr/>
        <p:txBody>
          <a:bodyPr/>
          <a:lstStyle/>
          <a:p>
            <a:r>
              <a:rPr lang="en-GB" dirty="0"/>
              <a:t>simple unawareness </a:t>
            </a:r>
            <a:br>
              <a:rPr lang="en-GB" dirty="0"/>
            </a:br>
            <a:r>
              <a:rPr lang="en-GB" dirty="0"/>
              <a:t>leads to </a:t>
            </a:r>
            <a:br>
              <a:rPr lang="en-GB" dirty="0"/>
            </a:br>
            <a:r>
              <a:rPr lang="en-GB" dirty="0"/>
              <a:t>not so simple consequences</a:t>
            </a:r>
            <a:endParaRPr lang="en-RS" dirty="0"/>
          </a:p>
        </p:txBody>
      </p:sp>
      <p:sp>
        <p:nvSpPr>
          <p:cNvPr id="3" name="Subtitle 2">
            <a:extLst>
              <a:ext uri="{FF2B5EF4-FFF2-40B4-BE49-F238E27FC236}">
                <a16:creationId xmlns:a16="http://schemas.microsoft.com/office/drawing/2014/main" id="{901E7A5B-7247-254D-BE60-2DEDCAA80163}"/>
              </a:ext>
            </a:extLst>
          </p:cNvPr>
          <p:cNvSpPr>
            <a:spLocks noGrp="1"/>
          </p:cNvSpPr>
          <p:nvPr>
            <p:ph type="subTitle" idx="1"/>
          </p:nvPr>
        </p:nvSpPr>
        <p:spPr/>
        <p:txBody>
          <a:bodyPr/>
          <a:lstStyle/>
          <a:p>
            <a:r>
              <a:rPr lang="en-RS"/>
              <a:t>Story about caches and memory leaks</a:t>
            </a:r>
          </a:p>
        </p:txBody>
      </p:sp>
      <p:sp>
        <p:nvSpPr>
          <p:cNvPr id="4" name="Rectangle 3">
            <a:extLst>
              <a:ext uri="{FF2B5EF4-FFF2-40B4-BE49-F238E27FC236}">
                <a16:creationId xmlns:a16="http://schemas.microsoft.com/office/drawing/2014/main" id="{6E9AA352-4FC3-3D45-9B27-59FF3E0BFE95}"/>
              </a:ext>
            </a:extLst>
          </p:cNvPr>
          <p:cNvSpPr/>
          <p:nvPr/>
        </p:nvSpPr>
        <p:spPr>
          <a:xfrm>
            <a:off x="32723" y="4460220"/>
            <a:ext cx="760466" cy="692497"/>
          </a:xfrm>
          <a:prstGeom prst="rect">
            <a:avLst/>
          </a:prstGeom>
          <a:noFill/>
        </p:spPr>
        <p:txBody>
          <a:bodyPr wrap="none" lIns="68580" tIns="34290" rIns="68580" bIns="34290">
            <a:spAutoFit/>
          </a:bodyPr>
          <a:lstStyle/>
          <a:p>
            <a:pPr algn="ctr"/>
            <a:r>
              <a:rPr lang="en-GB" sz="4050" b="1" dirty="0">
                <a:ln w="9525">
                  <a:solidFill>
                    <a:schemeClr val="bg1"/>
                  </a:solidFill>
                  <a:prstDash val="solid"/>
                </a:ln>
                <a:effectLst>
                  <a:outerShdw blurRad="12700" dist="38100" dir="2700000" algn="tl" rotWithShape="0">
                    <a:schemeClr val="bg1">
                      <a:lumMod val="50000"/>
                    </a:schemeClr>
                  </a:outerShdw>
                </a:effectLst>
              </a:rPr>
              <a:t>#1</a:t>
            </a:r>
          </a:p>
        </p:txBody>
      </p:sp>
    </p:spTree>
    <p:extLst>
      <p:ext uri="{BB962C8B-B14F-4D97-AF65-F5344CB8AC3E}">
        <p14:creationId xmlns:p14="http://schemas.microsoft.com/office/powerpoint/2010/main" val="100435351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15FE4-E12E-8C4D-BFD8-FEABFE4AD45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F549E37-1647-064C-9B3A-C6F128153E3C}"/>
              </a:ext>
            </a:extLst>
          </p:cNvPr>
          <p:cNvSpPr>
            <a:spLocks noGrp="1"/>
          </p:cNvSpPr>
          <p:nvPr>
            <p:ph sz="quarter" idx="13"/>
          </p:nvPr>
        </p:nvSpPr>
        <p:spPr/>
        <p:txBody>
          <a:bodyPr/>
          <a:lstStyle/>
          <a:p>
            <a:r>
              <a:rPr lang="en-US" dirty="0"/>
              <a:t>A Simple construct may bear a complex behavior.</a:t>
            </a:r>
          </a:p>
          <a:p>
            <a:r>
              <a:rPr lang="en-US" dirty="0"/>
              <a:t>You are fully accountable for all the code you deliver, be it explicitly or implicitly assumed.</a:t>
            </a:r>
          </a:p>
          <a:p>
            <a:r>
              <a:rPr lang="en-US" dirty="0"/>
              <a:t>Without knowing what is going on in the background you will not able to ship </a:t>
            </a:r>
            <a:r>
              <a:rPr lang="en-US" dirty="0">
                <a:hlinkClick r:id="rId2"/>
              </a:rPr>
              <a:t>dependable</a:t>
            </a:r>
            <a:r>
              <a:rPr lang="en-US" dirty="0"/>
              <a:t> solutions.</a:t>
            </a:r>
          </a:p>
          <a:p>
            <a:r>
              <a:rPr lang="en-US" dirty="0"/>
              <a:t>Requirements engineering must be the epicenter of all activities. </a:t>
            </a:r>
          </a:p>
        </p:txBody>
      </p:sp>
    </p:spTree>
    <p:extLst>
      <p:ext uri="{BB962C8B-B14F-4D97-AF65-F5344CB8AC3E}">
        <p14:creationId xmlns:p14="http://schemas.microsoft.com/office/powerpoint/2010/main" val="76189783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29F44-0BDC-1B4E-9EA9-6A0355FB86FF}"/>
              </a:ext>
            </a:extLst>
          </p:cNvPr>
          <p:cNvSpPr>
            <a:spLocks noGrp="1"/>
          </p:cNvSpPr>
          <p:nvPr>
            <p:ph type="title"/>
          </p:nvPr>
        </p:nvSpPr>
        <p:spPr/>
        <p:txBody>
          <a:bodyPr/>
          <a:lstStyle/>
          <a:p>
            <a:r>
              <a:rPr lang="en-RS"/>
              <a:t>abstract</a:t>
            </a:r>
          </a:p>
        </p:txBody>
      </p:sp>
      <p:sp>
        <p:nvSpPr>
          <p:cNvPr id="4" name="TextBox 3">
            <a:extLst>
              <a:ext uri="{FF2B5EF4-FFF2-40B4-BE49-F238E27FC236}">
                <a16:creationId xmlns:a16="http://schemas.microsoft.com/office/drawing/2014/main" id="{BE2A1020-4D90-B848-97FE-FE931DD554F5}"/>
              </a:ext>
            </a:extLst>
          </p:cNvPr>
          <p:cNvSpPr txBox="1"/>
          <p:nvPr/>
        </p:nvSpPr>
        <p:spPr>
          <a:xfrm>
            <a:off x="988143" y="1661020"/>
            <a:ext cx="7123471" cy="1339341"/>
          </a:xfrm>
          <a:prstGeom prst="rect">
            <a:avLst/>
          </a:prstGeom>
          <a:noFill/>
        </p:spPr>
        <p:txBody>
          <a:bodyPr wrap="square" rtlCol="0">
            <a:spAutoFit/>
          </a:bodyPr>
          <a:lstStyle/>
          <a:p>
            <a:pPr algn="just"/>
            <a:r>
              <a:rPr lang="en-RS" sz="1013" dirty="0"/>
              <a:t>In the old days of computing, for example, when I had worked on my </a:t>
            </a:r>
            <a:r>
              <a:rPr lang="en-RS" sz="1013" dirty="0">
                <a:hlinkClick r:id="rId2"/>
              </a:rPr>
              <a:t>Sinclair ZX Spectrum 48K</a:t>
            </a:r>
            <a:r>
              <a:rPr lang="en-RS" sz="1013" dirty="0"/>
              <a:t> in Z80 assembly, there was an intimate relationship between software and hardware. A software engineer had deep knowledge about the underlying mechanisms of a computer system. This has changed tremendously; just think about the shift toward serverless computing. Today most software people don’t even understand the memory layout of a computer let alone write programs in assembly language.</a:t>
            </a:r>
          </a:p>
          <a:p>
            <a:pPr algn="just"/>
            <a:endParaRPr lang="en-RS" sz="1013" dirty="0"/>
          </a:p>
          <a:p>
            <a:pPr algn="just"/>
            <a:r>
              <a:rPr lang="en-GB" sz="1013" dirty="0"/>
              <a:t>Modern programming languages try to make things simple by hiding details. IDEs autogenerate lots of boilerplate code reducing manual work and opportunity for bugs. Nevertheless, ignoring how things work in the background may lead to unwanted surprises and hard debugging sessions. This video is a story about why it is important to be knowledgeable about things happening under the hood.</a:t>
            </a:r>
            <a:endParaRPr lang="en-RS" sz="1013" dirty="0"/>
          </a:p>
        </p:txBody>
      </p:sp>
    </p:spTree>
    <p:extLst>
      <p:ext uri="{BB962C8B-B14F-4D97-AF65-F5344CB8AC3E}">
        <p14:creationId xmlns:p14="http://schemas.microsoft.com/office/powerpoint/2010/main" val="9110155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2B621-A7C7-724D-820E-A4FE7161AD11}"/>
              </a:ext>
            </a:extLst>
          </p:cNvPr>
          <p:cNvSpPr>
            <a:spLocks noGrp="1"/>
          </p:cNvSpPr>
          <p:nvPr>
            <p:ph type="title"/>
          </p:nvPr>
        </p:nvSpPr>
        <p:spPr/>
        <p:txBody>
          <a:bodyPr/>
          <a:lstStyle/>
          <a:p>
            <a:r>
              <a:rPr lang="en-RS" dirty="0"/>
              <a:t>The Table of contents</a:t>
            </a:r>
          </a:p>
        </p:txBody>
      </p:sp>
      <p:sp>
        <p:nvSpPr>
          <p:cNvPr id="3" name="Content Placeholder 2">
            <a:extLst>
              <a:ext uri="{FF2B5EF4-FFF2-40B4-BE49-F238E27FC236}">
                <a16:creationId xmlns:a16="http://schemas.microsoft.com/office/drawing/2014/main" id="{D2B57F95-E21B-0C4F-8750-26293B05C510}"/>
              </a:ext>
            </a:extLst>
          </p:cNvPr>
          <p:cNvSpPr>
            <a:spLocks noGrp="1"/>
          </p:cNvSpPr>
          <p:nvPr>
            <p:ph sz="quarter" idx="13"/>
          </p:nvPr>
        </p:nvSpPr>
        <p:spPr/>
        <p:txBody>
          <a:bodyPr/>
          <a:lstStyle/>
          <a:p>
            <a:pPr marL="342900" indent="-342900">
              <a:buFont typeface="+mj-lt"/>
              <a:buAutoNum type="arabicPeriod"/>
            </a:pPr>
            <a:r>
              <a:rPr lang="en-US" dirty="0"/>
              <a:t>Description of our use case</a:t>
            </a:r>
          </a:p>
          <a:p>
            <a:pPr marL="342900" indent="-342900">
              <a:buFont typeface="+mj-lt"/>
              <a:buAutoNum type="arabicPeriod"/>
            </a:pPr>
            <a:r>
              <a:rPr lang="en-US" dirty="0"/>
              <a:t>The alleged need for </a:t>
            </a:r>
            <a:r>
              <a:rPr lang="en-US" dirty="0" err="1"/>
              <a:t>memoization</a:t>
            </a:r>
            <a:endParaRPr lang="en-US" dirty="0"/>
          </a:p>
          <a:p>
            <a:pPr marL="342900" indent="-342900">
              <a:buFont typeface="+mj-lt"/>
              <a:buAutoNum type="arabicPeriod"/>
            </a:pPr>
            <a:r>
              <a:rPr lang="en-US" dirty="0"/>
              <a:t>Differences between cold and warm (hot) caches</a:t>
            </a:r>
          </a:p>
          <a:p>
            <a:pPr marL="342900" indent="-342900">
              <a:buFont typeface="+mj-lt"/>
              <a:buAutoNum type="arabicPeriod"/>
            </a:pPr>
            <a:r>
              <a:rPr lang="en-US" dirty="0"/>
              <a:t>Python’s support for </a:t>
            </a:r>
            <a:r>
              <a:rPr lang="en-US" dirty="0" err="1"/>
              <a:t>memoization</a:t>
            </a:r>
            <a:endParaRPr lang="en-US" dirty="0"/>
          </a:p>
          <a:p>
            <a:pPr marL="342900" indent="-342900">
              <a:buFont typeface="+mj-lt"/>
              <a:buAutoNum type="arabicPeriod"/>
            </a:pPr>
            <a:r>
              <a:rPr lang="en-US" dirty="0"/>
              <a:t>the importance of monitoring the caching behavior</a:t>
            </a:r>
          </a:p>
          <a:p>
            <a:pPr marL="342900" indent="-342900">
              <a:buFont typeface="+mj-lt"/>
              <a:buAutoNum type="arabicPeriod"/>
            </a:pPr>
            <a:r>
              <a:rPr lang="en-US" dirty="0"/>
              <a:t>Rethinking the need for caching</a:t>
            </a:r>
          </a:p>
        </p:txBody>
      </p:sp>
    </p:spTree>
    <p:extLst>
      <p:ext uri="{BB962C8B-B14F-4D97-AF65-F5344CB8AC3E}">
        <p14:creationId xmlns:p14="http://schemas.microsoft.com/office/powerpoint/2010/main" val="96313825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BE8DB-8003-7F43-BBB8-232948D3369A}"/>
              </a:ext>
            </a:extLst>
          </p:cNvPr>
          <p:cNvSpPr>
            <a:spLocks noGrp="1"/>
          </p:cNvSpPr>
          <p:nvPr>
            <p:ph type="title"/>
          </p:nvPr>
        </p:nvSpPr>
        <p:spPr/>
        <p:txBody>
          <a:bodyPr/>
          <a:lstStyle/>
          <a:p>
            <a:r>
              <a:rPr lang="en-US" dirty="0"/>
              <a:t>Problem description</a:t>
            </a:r>
          </a:p>
        </p:txBody>
      </p:sp>
      <p:sp>
        <p:nvSpPr>
          <p:cNvPr id="3" name="Content Placeholder 2">
            <a:extLst>
              <a:ext uri="{FF2B5EF4-FFF2-40B4-BE49-F238E27FC236}">
                <a16:creationId xmlns:a16="http://schemas.microsoft.com/office/drawing/2014/main" id="{4540D3A0-B9CE-654F-854A-DCB7591EE15C}"/>
              </a:ext>
            </a:extLst>
          </p:cNvPr>
          <p:cNvSpPr>
            <a:spLocks noGrp="1"/>
          </p:cNvSpPr>
          <p:nvPr>
            <p:ph sz="quarter" idx="13"/>
          </p:nvPr>
        </p:nvSpPr>
        <p:spPr/>
        <p:txBody>
          <a:bodyPr/>
          <a:lstStyle/>
          <a:p>
            <a:pPr marL="0" indent="0">
              <a:buNone/>
            </a:pPr>
            <a:r>
              <a:rPr lang="en-US" dirty="0"/>
              <a:t>We would like to compute the n-th </a:t>
            </a:r>
            <a:r>
              <a:rPr lang="en-US" dirty="0">
                <a:hlinkClick r:id="rId2"/>
              </a:rPr>
              <a:t>fibonacci number</a:t>
            </a:r>
            <a:r>
              <a:rPr lang="en-US" dirty="0"/>
              <a:t> and output both its value as well as number of steps taken to calculate it. Think of the latter as the number of times we’ve recalculated the same inner component. We will implement this task in python 3.9+.</a:t>
            </a:r>
          </a:p>
          <a:p>
            <a:pPr marL="0" indent="0">
              <a:buNone/>
            </a:pPr>
            <a:r>
              <a:rPr lang="en-US" dirty="0"/>
              <a:t>The focus will be on demonstrating the dangers pertaining to uninformed usage of seemingly simple programming elements.</a:t>
            </a:r>
          </a:p>
        </p:txBody>
      </p:sp>
    </p:spTree>
    <p:extLst>
      <p:ext uri="{BB962C8B-B14F-4D97-AF65-F5344CB8AC3E}">
        <p14:creationId xmlns:p14="http://schemas.microsoft.com/office/powerpoint/2010/main" val="221275401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7ED4F7-8328-074C-861F-3C7FCD774024}"/>
              </a:ext>
            </a:extLst>
          </p:cNvPr>
          <p:cNvSpPr>
            <a:spLocks noGrp="1"/>
          </p:cNvSpPr>
          <p:nvPr>
            <p:ph type="title"/>
          </p:nvPr>
        </p:nvSpPr>
        <p:spPr>
          <a:xfrm>
            <a:off x="685331" y="1024468"/>
            <a:ext cx="7773339" cy="3031067"/>
          </a:xfrm>
        </p:spPr>
        <p:txBody>
          <a:bodyPr vert="horz" lIns="68580" tIns="34290" rIns="68580" bIns="34290" rtlCol="0" anchor="ctr">
            <a:normAutofit/>
          </a:bodyPr>
          <a:lstStyle/>
          <a:p>
            <a:r>
              <a:rPr lang="en-US" sz="6000" dirty="0"/>
              <a:t>The Supposed need for </a:t>
            </a:r>
            <a:r>
              <a:rPr lang="en-US" sz="6000" dirty="0">
                <a:hlinkClick r:id="rId2"/>
              </a:rPr>
              <a:t>memoization</a:t>
            </a:r>
            <a:endParaRPr lang="en-US" sz="6000" dirty="0"/>
          </a:p>
        </p:txBody>
      </p:sp>
    </p:spTree>
    <p:extLst>
      <p:ext uri="{BB962C8B-B14F-4D97-AF65-F5344CB8AC3E}">
        <p14:creationId xmlns:p14="http://schemas.microsoft.com/office/powerpoint/2010/main" val="42749684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6C4D5-7AA6-0C43-9A94-2A0B23100437}"/>
              </a:ext>
            </a:extLst>
          </p:cNvPr>
          <p:cNvSpPr>
            <a:spLocks noGrp="1"/>
          </p:cNvSpPr>
          <p:nvPr>
            <p:ph type="title"/>
          </p:nvPr>
        </p:nvSpPr>
        <p:spPr>
          <a:xfrm>
            <a:off x="685331" y="1024468"/>
            <a:ext cx="7773339" cy="3031067"/>
          </a:xfrm>
        </p:spPr>
        <p:txBody>
          <a:bodyPr vert="horz" lIns="68580" tIns="34290" rIns="68580" bIns="34290" rtlCol="0" anchor="ctr">
            <a:normAutofit/>
          </a:bodyPr>
          <a:lstStyle/>
          <a:p>
            <a:r>
              <a:rPr lang="en-US" sz="6000" dirty="0"/>
              <a:t>Cold vs. warm caches</a:t>
            </a:r>
          </a:p>
        </p:txBody>
      </p:sp>
    </p:spTree>
    <p:extLst>
      <p:ext uri="{BB962C8B-B14F-4D97-AF65-F5344CB8AC3E}">
        <p14:creationId xmlns:p14="http://schemas.microsoft.com/office/powerpoint/2010/main" val="223068698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6C4D5-7AA6-0C43-9A94-2A0B23100437}"/>
              </a:ext>
            </a:extLst>
          </p:cNvPr>
          <p:cNvSpPr>
            <a:spLocks noGrp="1"/>
          </p:cNvSpPr>
          <p:nvPr>
            <p:ph type="title"/>
          </p:nvPr>
        </p:nvSpPr>
        <p:spPr>
          <a:xfrm>
            <a:off x="685331" y="1024468"/>
            <a:ext cx="7773339" cy="3031067"/>
          </a:xfrm>
        </p:spPr>
        <p:txBody>
          <a:bodyPr vert="horz" lIns="68580" tIns="34290" rIns="68580" bIns="34290" rtlCol="0" anchor="ctr">
            <a:normAutofit/>
          </a:bodyPr>
          <a:lstStyle/>
          <a:p>
            <a:r>
              <a:rPr lang="en-US" sz="6000" dirty="0"/>
              <a:t>memoization in Python 3.9+</a:t>
            </a:r>
          </a:p>
        </p:txBody>
      </p:sp>
    </p:spTree>
    <p:extLst>
      <p:ext uri="{BB962C8B-B14F-4D97-AF65-F5344CB8AC3E}">
        <p14:creationId xmlns:p14="http://schemas.microsoft.com/office/powerpoint/2010/main" val="94203075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6C4D5-7AA6-0C43-9A94-2A0B23100437}"/>
              </a:ext>
            </a:extLst>
          </p:cNvPr>
          <p:cNvSpPr>
            <a:spLocks noGrp="1"/>
          </p:cNvSpPr>
          <p:nvPr>
            <p:ph type="title"/>
          </p:nvPr>
        </p:nvSpPr>
        <p:spPr>
          <a:xfrm>
            <a:off x="685331" y="1024468"/>
            <a:ext cx="7773339" cy="3031067"/>
          </a:xfrm>
        </p:spPr>
        <p:txBody>
          <a:bodyPr vert="horz" lIns="68580" tIns="34290" rIns="68580" bIns="34290" rtlCol="0" anchor="ctr">
            <a:normAutofit/>
          </a:bodyPr>
          <a:lstStyle/>
          <a:p>
            <a:r>
              <a:rPr lang="en-US" sz="6000" dirty="0"/>
              <a:t>reflecting on requirements</a:t>
            </a:r>
          </a:p>
        </p:txBody>
      </p:sp>
    </p:spTree>
    <p:extLst>
      <p:ext uri="{BB962C8B-B14F-4D97-AF65-F5344CB8AC3E}">
        <p14:creationId xmlns:p14="http://schemas.microsoft.com/office/powerpoint/2010/main" val="3588576688"/>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699AC-B13B-0F44-A991-2D087C02BA26}"/>
              </a:ext>
            </a:extLst>
          </p:cNvPr>
          <p:cNvSpPr>
            <a:spLocks noGrp="1"/>
          </p:cNvSpPr>
          <p:nvPr>
            <p:ph type="title"/>
          </p:nvPr>
        </p:nvSpPr>
        <p:spPr/>
        <p:txBody>
          <a:bodyPr/>
          <a:lstStyle/>
          <a:p>
            <a:r>
              <a:rPr lang="en-US" dirty="0"/>
              <a:t>Requirements traceability &amp; control</a:t>
            </a:r>
          </a:p>
        </p:txBody>
      </p:sp>
      <p:graphicFrame>
        <p:nvGraphicFramePr>
          <p:cNvPr id="3" name="Diagram 2">
            <a:extLst>
              <a:ext uri="{FF2B5EF4-FFF2-40B4-BE49-F238E27FC236}">
                <a16:creationId xmlns:a16="http://schemas.microsoft.com/office/drawing/2014/main" id="{39B31833-8C47-4E42-80F9-5A96E878AFAE}"/>
              </a:ext>
            </a:extLst>
          </p:cNvPr>
          <p:cNvGraphicFramePr/>
          <p:nvPr>
            <p:extLst>
              <p:ext uri="{D42A27DB-BD31-4B8C-83A1-F6EECF244321}">
                <p14:modId xmlns:p14="http://schemas.microsoft.com/office/powerpoint/2010/main" val="2942680166"/>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FB0F40B7-8F50-5449-B3D6-793725118404}"/>
              </a:ext>
            </a:extLst>
          </p:cNvPr>
          <p:cNvSpPr txBox="1"/>
          <p:nvPr/>
        </p:nvSpPr>
        <p:spPr>
          <a:xfrm>
            <a:off x="1238865" y="3296265"/>
            <a:ext cx="6894871" cy="923330"/>
          </a:xfrm>
          <a:prstGeom prst="rect">
            <a:avLst/>
          </a:prstGeom>
          <a:noFill/>
        </p:spPr>
        <p:txBody>
          <a:bodyPr wrap="square" rtlCol="0">
            <a:spAutoFit/>
          </a:bodyPr>
          <a:lstStyle/>
          <a:p>
            <a:r>
              <a:rPr lang="en-US" dirty="0"/>
              <a:t>We would like to compute the n-</a:t>
            </a:r>
            <a:r>
              <a:rPr lang="en-US" dirty="0" err="1"/>
              <a:t>th</a:t>
            </a:r>
            <a:r>
              <a:rPr lang="en-US" dirty="0"/>
              <a:t> </a:t>
            </a:r>
            <a:r>
              <a:rPr lang="en-US" dirty="0">
                <a:hlinkClick r:id="rId7"/>
              </a:rPr>
              <a:t>fibonacci number</a:t>
            </a:r>
            <a:r>
              <a:rPr lang="en-US" dirty="0"/>
              <a:t> and output both its value as well as </a:t>
            </a:r>
            <a:r>
              <a:rPr lang="en-US" dirty="0">
                <a:highlight>
                  <a:srgbClr val="FF0000"/>
                </a:highlight>
              </a:rPr>
              <a:t>number of steps taken to calculate it. Think of the latter as the number of times we’ve recalculated the same inner component.</a:t>
            </a:r>
          </a:p>
        </p:txBody>
      </p:sp>
      <p:sp>
        <p:nvSpPr>
          <p:cNvPr id="5" name="Curved Right Arrow 4">
            <a:extLst>
              <a:ext uri="{FF2B5EF4-FFF2-40B4-BE49-F238E27FC236}">
                <a16:creationId xmlns:a16="http://schemas.microsoft.com/office/drawing/2014/main" id="{1EC42086-C1C8-7E47-BC32-0E044238154D}"/>
              </a:ext>
            </a:extLst>
          </p:cNvPr>
          <p:cNvSpPr/>
          <p:nvPr/>
        </p:nvSpPr>
        <p:spPr>
          <a:xfrm>
            <a:off x="722202" y="2492477"/>
            <a:ext cx="428171" cy="117987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5360126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3287</TotalTime>
  <Words>410</Words>
  <Application>Microsoft Macintosh PowerPoint</Application>
  <PresentationFormat>On-screen Show (16:9)</PresentationFormat>
  <Paragraphs>32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Tw Cen MT</vt:lpstr>
      <vt:lpstr>Calibri</vt:lpstr>
      <vt:lpstr>Droplet</vt:lpstr>
      <vt:lpstr>simple unawareness  leads to  not so simple consequences</vt:lpstr>
      <vt:lpstr>abstract</vt:lpstr>
      <vt:lpstr>The Table of contents</vt:lpstr>
      <vt:lpstr>Problem description</vt:lpstr>
      <vt:lpstr>The Supposed need for memoization</vt:lpstr>
      <vt:lpstr>Cold vs. warm caches</vt:lpstr>
      <vt:lpstr>memoization in Python 3.9+</vt:lpstr>
      <vt:lpstr>reflecting on requirements</vt:lpstr>
      <vt:lpstr>Requirements traceability &amp; control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composite decomposition channel</dc:title>
  <dc:creator>Ervin Varga</dc:creator>
  <cp:lastModifiedBy>Ervin Varga</cp:lastModifiedBy>
  <cp:revision>17</cp:revision>
  <dcterms:created xsi:type="dcterms:W3CDTF">2022-01-03T14:03:52Z</dcterms:created>
  <dcterms:modified xsi:type="dcterms:W3CDTF">2022-01-06T05:19:59Z</dcterms:modified>
</cp:coreProperties>
</file>