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5" r:id="rId9"/>
    <p:sldId id="314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2/25/20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dahl%27s_la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Queue and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Amdahl’s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625982" y="3355131"/>
            <a:ext cx="4305364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https://en.wikipedia.org/wiki/Amdahl%27s_law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3796D-F52B-524C-B1E9-3077A1BC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540" y="287384"/>
            <a:ext cx="7440601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251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Queue and Manager</vt:lpstr>
      <vt:lpstr>Timing Processes</vt:lpstr>
      <vt:lpstr>Parallel Scalability by Amdahl’s Law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4</cp:revision>
  <dcterms:created xsi:type="dcterms:W3CDTF">2019-10-20T22:38:38Z</dcterms:created>
  <dcterms:modified xsi:type="dcterms:W3CDTF">2020-02-25T19:01:08Z</dcterms:modified>
</cp:coreProperties>
</file>