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2"/>
  </p:notesMasterIdLst>
  <p:sldIdLst>
    <p:sldId id="256" r:id="rId2"/>
    <p:sldId id="307" r:id="rId3"/>
    <p:sldId id="259" r:id="rId4"/>
    <p:sldId id="314" r:id="rId5"/>
    <p:sldId id="308" r:id="rId6"/>
    <p:sldId id="313" r:id="rId7"/>
    <p:sldId id="309" r:id="rId8"/>
    <p:sldId id="310" r:id="rId9"/>
    <p:sldId id="311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3484"/>
  </p:normalViewPr>
  <p:slideViewPr>
    <p:cSldViewPr snapToGrid="0" snapToObjects="1">
      <p:cViewPr varScale="1">
        <p:scale>
          <a:sx n="93" d="100"/>
          <a:sy n="93" d="100"/>
        </p:scale>
        <p:origin x="2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2/25/20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Threads are lighter than processes, so they are usually a preferred way to develop concurrent programs.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Shared memory programming with threads requires careful design and attention to details. Sequential testing approaches don’t work as expected.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OpenMP provides a declarative approach to concurrency. You tell what to parallelize rather than specify how to do it.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OpenMP buttresses exploration as it is easy to try various combinations to see their effect.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3901524" y="2967335"/>
            <a:ext cx="4388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Chapters 4 &amp;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Shared memory programming with threads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OpenMP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Load balancing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Privatization of variables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Critical sections and mutual exclusion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overhead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Dynamic scheduling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Fork-join Parallel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5D6C8-7086-D54B-871C-A34AF750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Producer - Consumer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92E-305B-A045-BF24-D0502CF2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Implementation via condition variables</a:t>
            </a:r>
          </a:p>
          <a:p>
            <a:r>
              <a:rPr lang="en-US" sz="2400"/>
              <a:t>Implementation via queue</a:t>
            </a:r>
          </a:p>
          <a:p>
            <a:r>
              <a:rPr lang="en-US" sz="2400"/>
              <a:t>Implementation via pipes</a:t>
            </a:r>
          </a:p>
        </p:txBody>
      </p:sp>
    </p:spTree>
    <p:extLst>
      <p:ext uri="{BB962C8B-B14F-4D97-AF65-F5344CB8AC3E}">
        <p14:creationId xmlns:p14="http://schemas.microsoft.com/office/powerpoint/2010/main" val="3250307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Counting Primes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B0D4970-F378-4BE1-89EE-35B2B03A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SerialPrimes</a:t>
            </a:r>
            <a:r>
              <a:rPr lang="en-US" sz="2400" dirty="0"/>
              <a:t> is the brute-force solution that serves as a baseline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ThreadedPrimesWrongV1</a:t>
            </a:r>
            <a:r>
              <a:rPr lang="en-US" sz="2400" dirty="0"/>
              <a:t> is the first attempt to create a multi-threaded version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ThreadedPrimesWrongV2</a:t>
            </a:r>
            <a:r>
              <a:rPr lang="en-US" sz="2400" dirty="0"/>
              <a:t> is the second attempt to create a multi-threaded version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ThreadedPrimesFixed</a:t>
            </a:r>
            <a:r>
              <a:rPr lang="en-US" sz="2400" dirty="0"/>
              <a:t> is the correct way to create a multi-threaded version. Demonstrates the techniques of </a:t>
            </a:r>
            <a:r>
              <a:rPr lang="en-US" sz="2400" i="1" dirty="0"/>
              <a:t>privatization of variables</a:t>
            </a:r>
            <a:r>
              <a:rPr lang="en-US" sz="2400" dirty="0"/>
              <a:t> and </a:t>
            </a:r>
            <a:r>
              <a:rPr lang="en-US" sz="2400" i="1" dirty="0"/>
              <a:t>load balancing</a:t>
            </a:r>
            <a:r>
              <a:rPr lang="en-US" sz="2400" dirty="0"/>
              <a:t>.</a:t>
            </a:r>
          </a:p>
          <a:p>
            <a:r>
              <a:rPr lang="en-US" sz="2400" dirty="0"/>
              <a:t>There is no perfect load balancing as we would need to know the distribution of primes among integers (Riemann’s hypothesis).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FastSerialPrimes</a:t>
            </a:r>
            <a:r>
              <a:rPr lang="en-US" sz="2400" dirty="0"/>
              <a:t> is a huge improvement that avoids threads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FastThreadedPrimes</a:t>
            </a:r>
            <a:r>
              <a:rPr lang="en-US" sz="2400" dirty="0"/>
              <a:t> is a another lift with threads over the previous variant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Sieve</a:t>
            </a:r>
            <a:r>
              <a:rPr lang="en-US" sz="2400" dirty="0"/>
              <a:t> is an ultimate serial version</a:t>
            </a:r>
          </a:p>
        </p:txBody>
      </p:sp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FD327-85CA-0D4F-B22A-B88256EC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Fork-join Model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85BF53D9-9F2B-4353-844F-1651CB5B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731AA-3FF2-6943-AECA-3A63B696E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ctrlP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d>
                        <m:dPr>
                          <m:ctrlP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sz="2000" b="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kern="12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kern="1200" dirty="0">
                    <a:solidFill>
                      <a:srgbClr val="000000"/>
                    </a:solidFill>
                    <a:ea typeface="+mn-ea"/>
                    <a:cs typeface="+mn-cs"/>
                  </a:rPr>
                  <a:t>Parallel </a:t>
                </a:r>
                <a:r>
                  <a:rPr lang="en-US" sz="2000" b="0" i="1" kern="1200" dirty="0">
                    <a:solidFill>
                      <a:srgbClr val="000000"/>
                    </a:solidFill>
                    <a:ea typeface="+mn-ea"/>
                    <a:cs typeface="+mn-cs"/>
                  </a:rPr>
                  <a:t>prefix sum</a:t>
                </a:r>
                <a:r>
                  <a:rPr lang="en-US" sz="2000" b="0" kern="1200" dirty="0">
                    <a:solidFill>
                      <a:srgbClr val="000000"/>
                    </a:solidFill>
                    <a:ea typeface="+mn-ea"/>
                    <a:cs typeface="+mn-cs"/>
                  </a:rPr>
                  <a:t> (implementation from scratch)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</a:rPr>
                  <a:t>Parallel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pack</a:t>
                </a:r>
                <a:r>
                  <a:rPr lang="en-US" sz="2000" dirty="0">
                    <a:solidFill>
                      <a:srgbClr val="000000"/>
                    </a:solidFill>
                  </a:rPr>
                  <a:t> implementation with the built-in Java SE 8 </a:t>
                </a:r>
                <a:r>
                  <a:rPr 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java.util.Arrays.parallelPrefix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</a:t>
                </a:r>
                <a:r>
                  <a:rPr 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java.util.parallelSetAll</a:t>
                </a:r>
                <a:r>
                  <a:rPr lang="en-US" sz="2000" dirty="0">
                    <a:solidFill>
                      <a:srgbClr val="000000"/>
                    </a:solidFill>
                  </a:rPr>
                  <a:t>  methods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</a:rPr>
                  <a:t>Parallel quick sort implementation that builds upon parallel prefix sum and packing algorithms (provided as a test case for the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pack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algorithm)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</a:rPr>
                  <a:t>Parallel merge sort delivered as part of Java SE 8 (see </a:t>
                </a:r>
                <a:r>
                  <a:rPr 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java.util.Arrays.parallelSort</a:t>
                </a:r>
                <a:r>
                  <a:rPr lang="en-US" sz="2000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731AA-3FF2-6943-AECA-3A63B696E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  <a:blipFill>
                <a:blip r:embed="rId5"/>
                <a:stretch>
                  <a:fillRect l="-1276" r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069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Mandelbrot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Version 1 - Sequential program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Version 2 - Parallel version using OpenMP with optimization as described in the book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Different Load Balancing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AFC90-950C-8040-B66B-AF96E06E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04462"/>
            <a:ext cx="7188199" cy="3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Overhead, Jitter, Idle Time due to Joins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5FEFB-B9C4-9C42-A995-BE8ECFD9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21163"/>
            <a:ext cx="7188199" cy="42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4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Threads</vt:lpstr>
      <vt:lpstr>PowerPoint Presentation</vt:lpstr>
      <vt:lpstr>Key Terms</vt:lpstr>
      <vt:lpstr>Producer - Consumer Model</vt:lpstr>
      <vt:lpstr>Counting Primes</vt:lpstr>
      <vt:lpstr>Fork-join Model</vt:lpstr>
      <vt:lpstr>Mandelbrot</vt:lpstr>
      <vt:lpstr>Two Different Load Balancing</vt:lpstr>
      <vt:lpstr>Overhead, Jitter, Idle Time due to Joins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Threads</dc:title>
  <dc:creator>Ervin Varga</dc:creator>
  <cp:lastModifiedBy>Ervin Varga</cp:lastModifiedBy>
  <cp:revision>1</cp:revision>
  <dcterms:created xsi:type="dcterms:W3CDTF">2020-02-25T19:02:38Z</dcterms:created>
  <dcterms:modified xsi:type="dcterms:W3CDTF">2020-02-25T19:03:11Z</dcterms:modified>
</cp:coreProperties>
</file>