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307" r:id="rId3"/>
    <p:sldId id="259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/>
    <p:restoredTop sz="93469"/>
  </p:normalViewPr>
  <p:slideViewPr>
    <p:cSldViewPr snapToGrid="0" snapToObjects="1">
      <p:cViewPr varScale="1">
        <p:scale>
          <a:sx n="98" d="100"/>
          <a:sy n="9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9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Shared memory programming with threads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OpenMP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Load balancing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Privatization of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Critical sections and mutual exclusion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overhead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Dynamic scheduling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Counting Primes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B0D4970-F378-4BE1-89EE-35B2B03A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SerialPrimes</a:t>
            </a:r>
            <a:r>
              <a:rPr lang="en-US" sz="2400" dirty="0"/>
              <a:t> is the brute-force solution that serves as a baseline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ThreadedPrimesWrongV1</a:t>
            </a:r>
            <a:r>
              <a:rPr lang="en-US" sz="2400" dirty="0"/>
              <a:t> is the first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ThreadedPrimesWrongV2</a:t>
            </a:r>
            <a:r>
              <a:rPr lang="en-US" sz="2400" dirty="0"/>
              <a:t> is the second attempt to create a multi-threaded version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ThreadedPrimesFixed</a:t>
            </a:r>
            <a:r>
              <a:rPr lang="en-US" sz="2400" dirty="0"/>
              <a:t> is the correct way to create a multi-threaded version. Demonstrates the techniques of </a:t>
            </a:r>
            <a:r>
              <a:rPr lang="en-US" sz="2400" i="1" dirty="0"/>
              <a:t>privatization of variables</a:t>
            </a:r>
            <a:r>
              <a:rPr lang="en-US" sz="2400" dirty="0"/>
              <a:t> and </a:t>
            </a:r>
            <a:r>
              <a:rPr lang="en-US" sz="2400" i="1" dirty="0"/>
              <a:t>load balancing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no perfect load balancing as we would need to know the distribution of primes among integers (Riemann’s hypothesis).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FastSerialPrimes</a:t>
            </a:r>
            <a:r>
              <a:rPr lang="en-US" sz="2400" dirty="0"/>
              <a:t> is a huge improvement that avoids threads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FastThreadedPrimes</a:t>
            </a:r>
            <a:r>
              <a:rPr lang="en-US" sz="2400" dirty="0"/>
              <a:t> is a another lift with threads over the previous variant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Sieve</a:t>
            </a:r>
            <a:r>
              <a:rPr lang="en-US" sz="2400" dirty="0"/>
              <a:t> is an ultimate serial version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Mandelbrot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Sequential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Parallel version using OpenMP with optimization as described in the book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Different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AFC90-950C-8040-B66B-AF96E06E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4462"/>
            <a:ext cx="7188199" cy="3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Overhead, Jitter, Idle Time due to Joins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5FEFB-B9C4-9C42-A995-BE8ECFD9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1163"/>
            <a:ext cx="7188199" cy="42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Threads are lighter than processes, so they are usually a preferred way to develop concurrent programs.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Shared memory programming with threads requires careful design and attention to details. Sequential testing approaches don’t work as expected.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provides a declarative approach to concurrency. You tell what to parallelize rather than specify how to do it.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OpenMP buttresses exploration as it is easy to try various combinations to see their effect.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Introduction to Threads</vt:lpstr>
      <vt:lpstr>PowerPoint Presentation</vt:lpstr>
      <vt:lpstr>Key Terms</vt:lpstr>
      <vt:lpstr>Counting Primes</vt:lpstr>
      <vt:lpstr>Mandelbrot</vt:lpstr>
      <vt:lpstr>Two Different Load Balancing</vt:lpstr>
      <vt:lpstr>Overhead, Jitter, Idle Time due to Joins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Threads</dc:title>
  <dc:creator>Ervin Varga</dc:creator>
  <cp:lastModifiedBy>Ervin Varga</cp:lastModifiedBy>
  <cp:revision>2</cp:revision>
  <dcterms:created xsi:type="dcterms:W3CDTF">2019-10-11T23:49:56Z</dcterms:created>
  <dcterms:modified xsi:type="dcterms:W3CDTF">2019-10-12T01:06:30Z</dcterms:modified>
</cp:coreProperties>
</file>