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307" r:id="rId3"/>
    <p:sldId id="259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3469"/>
  </p:normalViewPr>
  <p:slideViewPr>
    <p:cSldViewPr snapToGrid="0" snapToObjects="1">
      <p:cViewPr varScale="1">
        <p:scale>
          <a:sx n="119" d="100"/>
          <a:sy n="11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11/6/19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341354" y="2967335"/>
            <a:ext cx="3509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Parallelism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Concurrency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Inter-process communication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Shared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Dribbling the Ball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Synchronization of concurrent programs based on experimental setup</a:t>
            </a:r>
          </a:p>
          <a:p>
            <a:r>
              <a:rPr lang="en-US" dirty="0"/>
              <a:t>Version 2 - Synchronization of concurrent programs based on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Pong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Version 1 - Race condition present in the program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2 - Race condition eliminated via explicit timing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3 - Race condition reestablished by introducing a new blocking command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Version 4 - Race condition avoided again by switching to a non-blocking command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C65C-EAAA-284F-A075-2FBDF182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96" y="4704466"/>
            <a:ext cx="3976788" cy="20778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Distribution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1 - Blocking message exchange</a:t>
            </a:r>
          </a:p>
          <a:p>
            <a:r>
              <a:rPr lang="en-US" dirty="0"/>
              <a:t>Version 2 - Non-blocking message exchange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 a Mole Game - Scratch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Showcases the difference between private and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282457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Parallel and distributed computing is a norm rather than an exception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Scratch can be an efficient medium to express key notions in parallel and distributed computing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You have witnessed what parallelism, concurrency control, race condition, shared variables, inter-process communication, and blocking mean.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concepts</vt:lpstr>
      <vt:lpstr>PowerPoint Presentation</vt:lpstr>
      <vt:lpstr>Key Terms</vt:lpstr>
      <vt:lpstr>Dribbling the Ball - Scratch Program</vt:lpstr>
      <vt:lpstr>Pong Game - Scratch Program</vt:lpstr>
      <vt:lpstr>Message Distribution - Scratch Program</vt:lpstr>
      <vt:lpstr>Whack a Mole Game - Scratch Program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</dc:title>
  <dc:creator>Ervin Varga</dc:creator>
  <cp:lastModifiedBy>Ervin Varga</cp:lastModifiedBy>
  <cp:revision>6</cp:revision>
  <dcterms:created xsi:type="dcterms:W3CDTF">2019-10-07T09:33:26Z</dcterms:created>
  <dcterms:modified xsi:type="dcterms:W3CDTF">2019-11-06T01:03:20Z</dcterms:modified>
</cp:coreProperties>
</file>