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21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4" r:id="rId17"/>
    <p:sldId id="322" r:id="rId18"/>
    <p:sldId id="314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3484"/>
  </p:normalViewPr>
  <p:slideViewPr>
    <p:cSldViewPr snapToGrid="0" snapToObjects="1">
      <p:cViewPr varScale="1">
        <p:scale>
          <a:sx n="93" d="100"/>
          <a:sy n="93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CBC36-A748-1D4A-AB00-3C347A8B90FC}" type="doc">
      <dgm:prSet loTypeId="urn:microsoft.com/office/officeart/2005/8/layout/bProcess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F5F68B-30D2-1D40-BABB-506FF5AF2A7A}">
      <dgm:prSet phldrT="[Text]"/>
      <dgm:spPr/>
      <dgm:t>
        <a:bodyPr/>
        <a:lstStyle/>
        <a:p>
          <a:r>
            <a:rPr lang="en-US" dirty="0"/>
            <a:t>18.01</a:t>
          </a:r>
        </a:p>
      </dgm:t>
    </dgm:pt>
    <dgm:pt modelId="{3120E170-E45E-4644-88D4-A1A29D431334}" type="parTrans" cxnId="{F86368A7-F466-694E-8522-5F7A2D56C1B2}">
      <dgm:prSet/>
      <dgm:spPr/>
      <dgm:t>
        <a:bodyPr/>
        <a:lstStyle/>
        <a:p>
          <a:endParaRPr lang="en-US"/>
        </a:p>
      </dgm:t>
    </dgm:pt>
    <dgm:pt modelId="{153F4BF1-F6C9-0245-A0C1-0998BB2911E5}" type="sibTrans" cxnId="{F86368A7-F466-694E-8522-5F7A2D56C1B2}">
      <dgm:prSet/>
      <dgm:spPr/>
      <dgm:t>
        <a:bodyPr/>
        <a:lstStyle/>
        <a:p>
          <a:endParaRPr lang="en-US"/>
        </a:p>
      </dgm:t>
    </dgm:pt>
    <dgm:pt modelId="{4E8FAA6C-44A0-734E-ACC0-C31593948299}">
      <dgm:prSet phldrT="[Text]"/>
      <dgm:spPr/>
      <dgm:t>
        <a:bodyPr/>
        <a:lstStyle/>
        <a:p>
          <a:r>
            <a:rPr lang="en-US" dirty="0"/>
            <a:t>8.01</a:t>
          </a:r>
        </a:p>
      </dgm:t>
    </dgm:pt>
    <dgm:pt modelId="{66F2BBA9-0EE6-7C48-84D9-B2A220CCD4E4}" type="parTrans" cxnId="{47387819-B53D-D54A-8C12-0470078D31B6}">
      <dgm:prSet/>
      <dgm:spPr/>
      <dgm:t>
        <a:bodyPr/>
        <a:lstStyle/>
        <a:p>
          <a:endParaRPr lang="en-US"/>
        </a:p>
      </dgm:t>
    </dgm:pt>
    <dgm:pt modelId="{0618C927-66A3-0343-BC95-790A08A19A8B}" type="sibTrans" cxnId="{47387819-B53D-D54A-8C12-0470078D31B6}">
      <dgm:prSet/>
      <dgm:spPr/>
      <dgm:t>
        <a:bodyPr/>
        <a:lstStyle/>
        <a:p>
          <a:endParaRPr lang="en-US"/>
        </a:p>
      </dgm:t>
    </dgm:pt>
    <dgm:pt modelId="{354E316E-BD72-F440-8FDB-7F43B931E205}">
      <dgm:prSet phldrT="[Text]"/>
      <dgm:spPr/>
      <dgm:t>
        <a:bodyPr/>
        <a:lstStyle/>
        <a:p>
          <a:r>
            <a:rPr lang="en-US" dirty="0"/>
            <a:t>6.001</a:t>
          </a:r>
        </a:p>
      </dgm:t>
    </dgm:pt>
    <dgm:pt modelId="{82ACF542-E3E1-0844-B6E1-70D98208BA4A}" type="parTrans" cxnId="{F2BD3F51-43F7-3A40-9678-E661122A4D9A}">
      <dgm:prSet/>
      <dgm:spPr/>
      <dgm:t>
        <a:bodyPr/>
        <a:lstStyle/>
        <a:p>
          <a:endParaRPr lang="en-US"/>
        </a:p>
      </dgm:t>
    </dgm:pt>
    <dgm:pt modelId="{A756A141-A048-624C-B1F4-29F773F70F4C}" type="sibTrans" cxnId="{F2BD3F51-43F7-3A40-9678-E661122A4D9A}">
      <dgm:prSet/>
      <dgm:spPr/>
      <dgm:t>
        <a:bodyPr/>
        <a:lstStyle/>
        <a:p>
          <a:endParaRPr lang="en-US"/>
        </a:p>
      </dgm:t>
    </dgm:pt>
    <dgm:pt modelId="{0C3EB5A3-0FEA-8348-8852-2EFDFCEC923D}">
      <dgm:prSet phldrT="[Text]"/>
      <dgm:spPr/>
      <dgm:t>
        <a:bodyPr/>
        <a:lstStyle/>
        <a:p>
          <a:r>
            <a:rPr lang="en-US" dirty="0"/>
            <a:t>18.02</a:t>
          </a:r>
        </a:p>
      </dgm:t>
    </dgm:pt>
    <dgm:pt modelId="{A35A12B0-4A80-B547-A0AF-34BE46B65667}" type="parTrans" cxnId="{854814F5-D341-5E43-84EE-2E713A1868EA}">
      <dgm:prSet/>
      <dgm:spPr/>
      <dgm:t>
        <a:bodyPr/>
        <a:lstStyle/>
        <a:p>
          <a:endParaRPr lang="en-US"/>
        </a:p>
      </dgm:t>
    </dgm:pt>
    <dgm:pt modelId="{904F94E6-A804-7A40-9575-0701D0451270}" type="sibTrans" cxnId="{854814F5-D341-5E43-84EE-2E713A1868EA}">
      <dgm:prSet/>
      <dgm:spPr/>
      <dgm:t>
        <a:bodyPr/>
        <a:lstStyle/>
        <a:p>
          <a:endParaRPr lang="en-US"/>
        </a:p>
      </dgm:t>
    </dgm:pt>
    <dgm:pt modelId="{83C56712-FB4F-2A44-AEED-F93BDBC82ADB}">
      <dgm:prSet phldrT="[Text]"/>
      <dgm:spPr/>
      <dgm:t>
        <a:bodyPr/>
        <a:lstStyle/>
        <a:p>
          <a:r>
            <a:rPr lang="en-US" dirty="0"/>
            <a:t>18.03</a:t>
          </a:r>
        </a:p>
      </dgm:t>
    </dgm:pt>
    <dgm:pt modelId="{FA5C0381-3EA4-584F-B860-2663CA722B56}" type="parTrans" cxnId="{51B8C928-9E69-AC42-A6D4-4C1C28662C3B}">
      <dgm:prSet/>
      <dgm:spPr/>
      <dgm:t>
        <a:bodyPr/>
        <a:lstStyle/>
        <a:p>
          <a:endParaRPr lang="en-US"/>
        </a:p>
      </dgm:t>
    </dgm:pt>
    <dgm:pt modelId="{FCFE33FD-0687-9342-8713-FE61F2AC9A89}" type="sibTrans" cxnId="{51B8C928-9E69-AC42-A6D4-4C1C28662C3B}">
      <dgm:prSet/>
      <dgm:spPr/>
      <dgm:t>
        <a:bodyPr/>
        <a:lstStyle/>
        <a:p>
          <a:endParaRPr lang="en-US"/>
        </a:p>
      </dgm:t>
    </dgm:pt>
    <dgm:pt modelId="{699DF992-A41F-0B46-BDBA-D1652842126E}">
      <dgm:prSet phldrT="[Text]"/>
      <dgm:spPr/>
      <dgm:t>
        <a:bodyPr/>
        <a:lstStyle/>
        <a:p>
          <a:r>
            <a:rPr lang="en-US" dirty="0"/>
            <a:t>6.042</a:t>
          </a:r>
        </a:p>
      </dgm:t>
    </dgm:pt>
    <dgm:pt modelId="{0B637BB4-3686-4440-A048-A28149B8DF86}" type="parTrans" cxnId="{47562A69-552E-8C41-8038-65672F31E988}">
      <dgm:prSet/>
      <dgm:spPr/>
      <dgm:t>
        <a:bodyPr/>
        <a:lstStyle/>
        <a:p>
          <a:endParaRPr lang="en-US"/>
        </a:p>
      </dgm:t>
    </dgm:pt>
    <dgm:pt modelId="{D8F256FF-98BD-3F48-859A-45AF772F376E}" type="sibTrans" cxnId="{47562A69-552E-8C41-8038-65672F31E988}">
      <dgm:prSet/>
      <dgm:spPr/>
      <dgm:t>
        <a:bodyPr/>
        <a:lstStyle/>
        <a:p>
          <a:endParaRPr lang="en-US"/>
        </a:p>
      </dgm:t>
    </dgm:pt>
    <dgm:pt modelId="{7050BB62-71F3-6B4B-A6C7-DA69BE1D1B81}">
      <dgm:prSet phldrT="[Text]"/>
      <dgm:spPr/>
      <dgm:t>
        <a:bodyPr/>
        <a:lstStyle/>
        <a:p>
          <a:r>
            <a:rPr lang="en-US" dirty="0"/>
            <a:t>8.02</a:t>
          </a:r>
        </a:p>
      </dgm:t>
    </dgm:pt>
    <dgm:pt modelId="{E85B225F-D939-BA43-AA8C-1EA23A826987}" type="parTrans" cxnId="{BFA7F77A-A1C6-2247-A4FB-7E50270F5862}">
      <dgm:prSet/>
      <dgm:spPr/>
      <dgm:t>
        <a:bodyPr/>
        <a:lstStyle/>
        <a:p>
          <a:endParaRPr lang="en-US"/>
        </a:p>
      </dgm:t>
    </dgm:pt>
    <dgm:pt modelId="{4A31187B-A889-DC4E-B3F1-94C3B9CBCCDB}" type="sibTrans" cxnId="{BFA7F77A-A1C6-2247-A4FB-7E50270F5862}">
      <dgm:prSet/>
      <dgm:spPr/>
      <dgm:t>
        <a:bodyPr/>
        <a:lstStyle/>
        <a:p>
          <a:endParaRPr lang="en-US"/>
        </a:p>
      </dgm:t>
    </dgm:pt>
    <dgm:pt modelId="{90DE95A8-B768-594C-B556-97B87FEF51DE}">
      <dgm:prSet phldrT="[Text]"/>
      <dgm:spPr/>
      <dgm:t>
        <a:bodyPr/>
        <a:lstStyle/>
        <a:p>
          <a:r>
            <a:rPr lang="en-US" dirty="0"/>
            <a:t>6.034</a:t>
          </a:r>
        </a:p>
      </dgm:t>
    </dgm:pt>
    <dgm:pt modelId="{7D24D256-C25C-E740-AB19-659370A20FC4}" type="parTrans" cxnId="{372EE888-76C6-4142-ADB6-22C634D888BE}">
      <dgm:prSet/>
      <dgm:spPr/>
      <dgm:t>
        <a:bodyPr/>
        <a:lstStyle/>
        <a:p>
          <a:endParaRPr lang="en-US"/>
        </a:p>
      </dgm:t>
    </dgm:pt>
    <dgm:pt modelId="{03786C7A-4972-624B-B9B8-1EA9B8FFB762}" type="sibTrans" cxnId="{372EE888-76C6-4142-ADB6-22C634D888BE}">
      <dgm:prSet/>
      <dgm:spPr/>
      <dgm:t>
        <a:bodyPr/>
        <a:lstStyle/>
        <a:p>
          <a:endParaRPr lang="en-US"/>
        </a:p>
      </dgm:t>
    </dgm:pt>
    <dgm:pt modelId="{ED447CD0-714A-A043-BEC1-59903245EB07}">
      <dgm:prSet phldrT="[Text]"/>
      <dgm:spPr/>
      <dgm:t>
        <a:bodyPr/>
        <a:lstStyle/>
        <a:p>
          <a:r>
            <a:rPr lang="en-US" dirty="0"/>
            <a:t>6.002</a:t>
          </a:r>
        </a:p>
      </dgm:t>
    </dgm:pt>
    <dgm:pt modelId="{93B0497D-30A2-684B-A8C6-70A84AEB3024}" type="parTrans" cxnId="{92F0FA03-7C7A-C346-925E-75494707894F}">
      <dgm:prSet/>
      <dgm:spPr/>
      <dgm:t>
        <a:bodyPr/>
        <a:lstStyle/>
        <a:p>
          <a:endParaRPr lang="en-US"/>
        </a:p>
      </dgm:t>
    </dgm:pt>
    <dgm:pt modelId="{C6FF79F5-95B1-3B44-82BF-F83D94DEB6E6}" type="sibTrans" cxnId="{92F0FA03-7C7A-C346-925E-75494707894F}">
      <dgm:prSet/>
      <dgm:spPr/>
      <dgm:t>
        <a:bodyPr/>
        <a:lstStyle/>
        <a:p>
          <a:endParaRPr lang="en-US"/>
        </a:p>
      </dgm:t>
    </dgm:pt>
    <dgm:pt modelId="{DAB55FF6-BC2D-ED49-809B-3005E67ED775}">
      <dgm:prSet phldrT="[Text]"/>
      <dgm:spPr/>
      <dgm:t>
        <a:bodyPr/>
        <a:lstStyle/>
        <a:p>
          <a:r>
            <a:rPr lang="en-US" dirty="0"/>
            <a:t>6.046</a:t>
          </a:r>
        </a:p>
      </dgm:t>
    </dgm:pt>
    <dgm:pt modelId="{3A4EDB2F-0181-7742-900C-8008BFE517EB}" type="parTrans" cxnId="{17AB83C3-957E-8A42-86DE-EAB789DFD295}">
      <dgm:prSet/>
      <dgm:spPr/>
      <dgm:t>
        <a:bodyPr/>
        <a:lstStyle/>
        <a:p>
          <a:endParaRPr lang="en-US"/>
        </a:p>
      </dgm:t>
    </dgm:pt>
    <dgm:pt modelId="{856006E5-BEED-FA48-98E3-74BBE105A6D6}" type="sibTrans" cxnId="{17AB83C3-957E-8A42-86DE-EAB789DFD295}">
      <dgm:prSet/>
      <dgm:spPr/>
      <dgm:t>
        <a:bodyPr/>
        <a:lstStyle/>
        <a:p>
          <a:endParaRPr lang="en-US"/>
        </a:p>
      </dgm:t>
    </dgm:pt>
    <dgm:pt modelId="{B3D0781F-82B8-F644-BBCA-06E73F84FFEC}">
      <dgm:prSet phldrT="[Text]"/>
      <dgm:spPr/>
      <dgm:t>
        <a:bodyPr/>
        <a:lstStyle/>
        <a:p>
          <a:r>
            <a:rPr lang="en-US" dirty="0"/>
            <a:t>6.003</a:t>
          </a:r>
        </a:p>
      </dgm:t>
    </dgm:pt>
    <dgm:pt modelId="{4E489FFE-2A33-6A47-A00F-F7128B0D2101}" type="parTrans" cxnId="{7A2CFB6C-21D0-314B-B867-5A6CBE9BA5A3}">
      <dgm:prSet/>
      <dgm:spPr/>
      <dgm:t>
        <a:bodyPr/>
        <a:lstStyle/>
        <a:p>
          <a:endParaRPr lang="en-US"/>
        </a:p>
      </dgm:t>
    </dgm:pt>
    <dgm:pt modelId="{E12ECB79-E12C-964C-A408-614241D8FAE9}" type="sibTrans" cxnId="{7A2CFB6C-21D0-314B-B867-5A6CBE9BA5A3}">
      <dgm:prSet/>
      <dgm:spPr/>
      <dgm:t>
        <a:bodyPr/>
        <a:lstStyle/>
        <a:p>
          <a:endParaRPr lang="en-US"/>
        </a:p>
      </dgm:t>
    </dgm:pt>
    <dgm:pt modelId="{DF496127-24E2-4145-8F5F-519C41A35736}">
      <dgm:prSet phldrT="[Text]"/>
      <dgm:spPr/>
      <dgm:t>
        <a:bodyPr/>
        <a:lstStyle/>
        <a:p>
          <a:r>
            <a:rPr lang="en-US" dirty="0"/>
            <a:t>6.004</a:t>
          </a:r>
        </a:p>
      </dgm:t>
    </dgm:pt>
    <dgm:pt modelId="{06CA56FC-D6C0-6F48-AEFD-77221CAB4815}" type="parTrans" cxnId="{39A0780A-7991-A941-8BC9-3AA0EE4AF75B}">
      <dgm:prSet/>
      <dgm:spPr/>
      <dgm:t>
        <a:bodyPr/>
        <a:lstStyle/>
        <a:p>
          <a:endParaRPr lang="en-US"/>
        </a:p>
      </dgm:t>
    </dgm:pt>
    <dgm:pt modelId="{347BE846-D0A7-9F4D-9D61-3B3A7B553F08}" type="sibTrans" cxnId="{39A0780A-7991-A941-8BC9-3AA0EE4AF75B}">
      <dgm:prSet/>
      <dgm:spPr/>
      <dgm:t>
        <a:bodyPr/>
        <a:lstStyle/>
        <a:p>
          <a:endParaRPr lang="en-US"/>
        </a:p>
      </dgm:t>
    </dgm:pt>
    <dgm:pt modelId="{5BD263BE-9F71-7C49-85C7-015093FD853A}">
      <dgm:prSet phldrT="[Text]"/>
      <dgm:spPr/>
      <dgm:t>
        <a:bodyPr/>
        <a:lstStyle/>
        <a:p>
          <a:r>
            <a:rPr lang="en-US" dirty="0"/>
            <a:t>6.840</a:t>
          </a:r>
        </a:p>
      </dgm:t>
    </dgm:pt>
    <dgm:pt modelId="{06C646A0-66D9-1D46-9883-C486A3650B40}" type="parTrans" cxnId="{F9F2ED8F-E811-8E45-966E-F5BD1B4228B5}">
      <dgm:prSet/>
      <dgm:spPr/>
      <dgm:t>
        <a:bodyPr/>
        <a:lstStyle/>
        <a:p>
          <a:endParaRPr lang="en-US"/>
        </a:p>
      </dgm:t>
    </dgm:pt>
    <dgm:pt modelId="{CCD77479-DEBD-9A42-9825-23A64D60551C}" type="sibTrans" cxnId="{F9F2ED8F-E811-8E45-966E-F5BD1B4228B5}">
      <dgm:prSet/>
      <dgm:spPr/>
      <dgm:t>
        <a:bodyPr/>
        <a:lstStyle/>
        <a:p>
          <a:endParaRPr lang="en-US"/>
        </a:p>
      </dgm:t>
    </dgm:pt>
    <dgm:pt modelId="{453161CF-683B-7842-ACC4-BEB117C69FA3}">
      <dgm:prSet phldrT="[Text]"/>
      <dgm:spPr/>
      <dgm:t>
        <a:bodyPr/>
        <a:lstStyle/>
        <a:p>
          <a:r>
            <a:rPr lang="en-US" dirty="0"/>
            <a:t>6.033</a:t>
          </a:r>
        </a:p>
      </dgm:t>
    </dgm:pt>
    <dgm:pt modelId="{457C7B01-9171-9146-B17E-07BF7D32C26F}" type="parTrans" cxnId="{B630AB80-B3E1-104F-BCBD-A450177E4F9A}">
      <dgm:prSet/>
      <dgm:spPr/>
      <dgm:t>
        <a:bodyPr/>
        <a:lstStyle/>
        <a:p>
          <a:endParaRPr lang="en-US"/>
        </a:p>
      </dgm:t>
    </dgm:pt>
    <dgm:pt modelId="{0BF5297B-F7D2-7A42-B4F9-1C16755F127A}" type="sibTrans" cxnId="{B630AB80-B3E1-104F-BCBD-A450177E4F9A}">
      <dgm:prSet/>
      <dgm:spPr/>
      <dgm:t>
        <a:bodyPr/>
        <a:lstStyle/>
        <a:p>
          <a:endParaRPr lang="en-US"/>
        </a:p>
      </dgm:t>
    </dgm:pt>
    <dgm:pt modelId="{D38858BE-8111-0E47-852C-D3EA1B324780}">
      <dgm:prSet phldrT="[Text]"/>
      <dgm:spPr/>
      <dgm:t>
        <a:bodyPr/>
        <a:lstStyle/>
        <a:p>
          <a:r>
            <a:rPr lang="en-US" dirty="0"/>
            <a:t>6.857</a:t>
          </a:r>
        </a:p>
      </dgm:t>
    </dgm:pt>
    <dgm:pt modelId="{F51B91FA-0B25-0A44-B951-C95FD9C3357F}" type="parTrans" cxnId="{90D7073A-EB5B-6141-9AAB-60FB23CD24D9}">
      <dgm:prSet/>
      <dgm:spPr/>
      <dgm:t>
        <a:bodyPr/>
        <a:lstStyle/>
        <a:p>
          <a:endParaRPr lang="en-US"/>
        </a:p>
      </dgm:t>
    </dgm:pt>
    <dgm:pt modelId="{793EB9CB-3631-1147-8692-CC3D0D86E0A8}" type="sibTrans" cxnId="{90D7073A-EB5B-6141-9AAB-60FB23CD24D9}">
      <dgm:prSet/>
      <dgm:spPr/>
      <dgm:t>
        <a:bodyPr/>
        <a:lstStyle/>
        <a:p>
          <a:endParaRPr lang="en-US"/>
        </a:p>
      </dgm:t>
    </dgm:pt>
    <dgm:pt modelId="{957557EA-0AB2-034C-AF1B-4DE2CA54CBD1}" type="pres">
      <dgm:prSet presAssocID="{E64CBC36-A748-1D4A-AB00-3C347A8B90FC}" presName="diagram" presStyleCnt="0">
        <dgm:presLayoutVars>
          <dgm:dir/>
          <dgm:resizeHandles/>
        </dgm:presLayoutVars>
      </dgm:prSet>
      <dgm:spPr/>
    </dgm:pt>
    <dgm:pt modelId="{EED4AF09-0889-814D-9945-9B41E257E340}" type="pres">
      <dgm:prSet presAssocID="{84F5F68B-30D2-1D40-BABB-506FF5AF2A7A}" presName="firstNode" presStyleLbl="node1" presStyleIdx="0" presStyleCnt="15">
        <dgm:presLayoutVars>
          <dgm:bulletEnabled val="1"/>
        </dgm:presLayoutVars>
      </dgm:prSet>
      <dgm:spPr/>
    </dgm:pt>
    <dgm:pt modelId="{BE81893B-DB07-8545-9952-D405322A787D}" type="pres">
      <dgm:prSet presAssocID="{153F4BF1-F6C9-0245-A0C1-0998BB2911E5}" presName="sibTrans" presStyleLbl="sibTrans2D1" presStyleIdx="0" presStyleCnt="14"/>
      <dgm:spPr/>
    </dgm:pt>
    <dgm:pt modelId="{2144EFFD-C17A-4B43-BF93-82A8C42AC0C0}" type="pres">
      <dgm:prSet presAssocID="{4E8FAA6C-44A0-734E-ACC0-C31593948299}" presName="middleNode" presStyleCnt="0"/>
      <dgm:spPr/>
    </dgm:pt>
    <dgm:pt modelId="{1FE4D937-7CCF-534E-A2D9-DAEEA83E98A3}" type="pres">
      <dgm:prSet presAssocID="{4E8FAA6C-44A0-734E-ACC0-C31593948299}" presName="padding" presStyleLbl="node1" presStyleIdx="0" presStyleCnt="15"/>
      <dgm:spPr/>
    </dgm:pt>
    <dgm:pt modelId="{8F584190-4FF5-054C-9F2F-19C0A1F577DA}" type="pres">
      <dgm:prSet presAssocID="{4E8FAA6C-44A0-734E-ACC0-C31593948299}" presName="shape" presStyleLbl="node1" presStyleIdx="1" presStyleCnt="15">
        <dgm:presLayoutVars>
          <dgm:bulletEnabled val="1"/>
        </dgm:presLayoutVars>
      </dgm:prSet>
      <dgm:spPr/>
    </dgm:pt>
    <dgm:pt modelId="{F17E98F8-E2D4-D64A-97B5-2AAAB7398788}" type="pres">
      <dgm:prSet presAssocID="{0618C927-66A3-0343-BC95-790A08A19A8B}" presName="sibTrans" presStyleLbl="sibTrans2D1" presStyleIdx="1" presStyleCnt="14"/>
      <dgm:spPr/>
    </dgm:pt>
    <dgm:pt modelId="{FAE2ECC2-E36A-1A41-B3F0-F5DBFF5958FE}" type="pres">
      <dgm:prSet presAssocID="{354E316E-BD72-F440-8FDB-7F43B931E205}" presName="middleNode" presStyleCnt="0"/>
      <dgm:spPr/>
    </dgm:pt>
    <dgm:pt modelId="{1E35AE9F-1CBA-8346-A007-720CB2217CF3}" type="pres">
      <dgm:prSet presAssocID="{354E316E-BD72-F440-8FDB-7F43B931E205}" presName="padding" presStyleLbl="node1" presStyleIdx="1" presStyleCnt="15"/>
      <dgm:spPr/>
    </dgm:pt>
    <dgm:pt modelId="{C0E8417A-617F-B549-8E8F-9C41A4068632}" type="pres">
      <dgm:prSet presAssocID="{354E316E-BD72-F440-8FDB-7F43B931E205}" presName="shape" presStyleLbl="node1" presStyleIdx="2" presStyleCnt="15">
        <dgm:presLayoutVars>
          <dgm:bulletEnabled val="1"/>
        </dgm:presLayoutVars>
      </dgm:prSet>
      <dgm:spPr/>
    </dgm:pt>
    <dgm:pt modelId="{0D59C881-A515-7C4B-8CF7-6F1C0FC9FD3A}" type="pres">
      <dgm:prSet presAssocID="{A756A141-A048-624C-B1F4-29F773F70F4C}" presName="sibTrans" presStyleLbl="sibTrans2D1" presStyleIdx="2" presStyleCnt="14"/>
      <dgm:spPr/>
    </dgm:pt>
    <dgm:pt modelId="{8F546C38-16F4-0D4F-BD92-FAB8E4F2017B}" type="pres">
      <dgm:prSet presAssocID="{0C3EB5A3-0FEA-8348-8852-2EFDFCEC923D}" presName="middleNode" presStyleCnt="0"/>
      <dgm:spPr/>
    </dgm:pt>
    <dgm:pt modelId="{A980F561-9060-4F40-9D8B-B2C004E1B618}" type="pres">
      <dgm:prSet presAssocID="{0C3EB5A3-0FEA-8348-8852-2EFDFCEC923D}" presName="padding" presStyleLbl="node1" presStyleIdx="2" presStyleCnt="15"/>
      <dgm:spPr/>
    </dgm:pt>
    <dgm:pt modelId="{0692DC1E-0103-7640-A647-1EDAC07DC971}" type="pres">
      <dgm:prSet presAssocID="{0C3EB5A3-0FEA-8348-8852-2EFDFCEC923D}" presName="shape" presStyleLbl="node1" presStyleIdx="3" presStyleCnt="15">
        <dgm:presLayoutVars>
          <dgm:bulletEnabled val="1"/>
        </dgm:presLayoutVars>
      </dgm:prSet>
      <dgm:spPr/>
    </dgm:pt>
    <dgm:pt modelId="{F7ADB171-0982-6F42-8412-C16732E6AE16}" type="pres">
      <dgm:prSet presAssocID="{904F94E6-A804-7A40-9575-0701D0451270}" presName="sibTrans" presStyleLbl="sibTrans2D1" presStyleIdx="3" presStyleCnt="14"/>
      <dgm:spPr/>
    </dgm:pt>
    <dgm:pt modelId="{4436CDD2-0316-0841-84CF-E1334BC0022C}" type="pres">
      <dgm:prSet presAssocID="{83C56712-FB4F-2A44-AEED-F93BDBC82ADB}" presName="middleNode" presStyleCnt="0"/>
      <dgm:spPr/>
    </dgm:pt>
    <dgm:pt modelId="{67C0C77C-BD76-A140-ACCD-57246076AE1C}" type="pres">
      <dgm:prSet presAssocID="{83C56712-FB4F-2A44-AEED-F93BDBC82ADB}" presName="padding" presStyleLbl="node1" presStyleIdx="3" presStyleCnt="15"/>
      <dgm:spPr/>
    </dgm:pt>
    <dgm:pt modelId="{3AEF10C0-2332-544B-866B-2DD9DE71EAB2}" type="pres">
      <dgm:prSet presAssocID="{83C56712-FB4F-2A44-AEED-F93BDBC82ADB}" presName="shape" presStyleLbl="node1" presStyleIdx="4" presStyleCnt="15">
        <dgm:presLayoutVars>
          <dgm:bulletEnabled val="1"/>
        </dgm:presLayoutVars>
      </dgm:prSet>
      <dgm:spPr/>
    </dgm:pt>
    <dgm:pt modelId="{5B1A20FB-6FB8-5840-A388-4ED3B333C0BE}" type="pres">
      <dgm:prSet presAssocID="{FCFE33FD-0687-9342-8713-FE61F2AC9A89}" presName="sibTrans" presStyleLbl="sibTrans2D1" presStyleIdx="4" presStyleCnt="14"/>
      <dgm:spPr/>
    </dgm:pt>
    <dgm:pt modelId="{CCFA3BBD-32AC-CA4E-93FB-8759703416E2}" type="pres">
      <dgm:prSet presAssocID="{699DF992-A41F-0B46-BDBA-D1652842126E}" presName="middleNode" presStyleCnt="0"/>
      <dgm:spPr/>
    </dgm:pt>
    <dgm:pt modelId="{85E24FA5-465F-364C-A834-8419FD817D71}" type="pres">
      <dgm:prSet presAssocID="{699DF992-A41F-0B46-BDBA-D1652842126E}" presName="padding" presStyleLbl="node1" presStyleIdx="4" presStyleCnt="15"/>
      <dgm:spPr/>
    </dgm:pt>
    <dgm:pt modelId="{6CCDC606-390C-4C41-B8F1-4FAE3DB27D86}" type="pres">
      <dgm:prSet presAssocID="{699DF992-A41F-0B46-BDBA-D1652842126E}" presName="shape" presStyleLbl="node1" presStyleIdx="5" presStyleCnt="15">
        <dgm:presLayoutVars>
          <dgm:bulletEnabled val="1"/>
        </dgm:presLayoutVars>
      </dgm:prSet>
      <dgm:spPr/>
    </dgm:pt>
    <dgm:pt modelId="{A0C9F9B9-61A2-134C-97CD-A95385262755}" type="pres">
      <dgm:prSet presAssocID="{D8F256FF-98BD-3F48-859A-45AF772F376E}" presName="sibTrans" presStyleLbl="sibTrans2D1" presStyleIdx="5" presStyleCnt="14"/>
      <dgm:spPr/>
    </dgm:pt>
    <dgm:pt modelId="{8E120514-5FCC-064C-A6BF-705087C78C38}" type="pres">
      <dgm:prSet presAssocID="{7050BB62-71F3-6B4B-A6C7-DA69BE1D1B81}" presName="middleNode" presStyleCnt="0"/>
      <dgm:spPr/>
    </dgm:pt>
    <dgm:pt modelId="{04637285-E7AC-5B43-A136-1966CFCE5690}" type="pres">
      <dgm:prSet presAssocID="{7050BB62-71F3-6B4B-A6C7-DA69BE1D1B81}" presName="padding" presStyleLbl="node1" presStyleIdx="5" presStyleCnt="15"/>
      <dgm:spPr/>
    </dgm:pt>
    <dgm:pt modelId="{0F16C035-9730-E241-A000-E19A881E3513}" type="pres">
      <dgm:prSet presAssocID="{7050BB62-71F3-6B4B-A6C7-DA69BE1D1B81}" presName="shape" presStyleLbl="node1" presStyleIdx="6" presStyleCnt="15">
        <dgm:presLayoutVars>
          <dgm:bulletEnabled val="1"/>
        </dgm:presLayoutVars>
      </dgm:prSet>
      <dgm:spPr/>
    </dgm:pt>
    <dgm:pt modelId="{E19446D3-9B6C-4347-845C-359C558CDC10}" type="pres">
      <dgm:prSet presAssocID="{4A31187B-A889-DC4E-B3F1-94C3B9CBCCDB}" presName="sibTrans" presStyleLbl="sibTrans2D1" presStyleIdx="6" presStyleCnt="14"/>
      <dgm:spPr/>
    </dgm:pt>
    <dgm:pt modelId="{641D1FFA-4ED4-0147-984E-3A9CE6021629}" type="pres">
      <dgm:prSet presAssocID="{90DE95A8-B768-594C-B556-97B87FEF51DE}" presName="middleNode" presStyleCnt="0"/>
      <dgm:spPr/>
    </dgm:pt>
    <dgm:pt modelId="{8DF3C38A-F942-6B40-A1C9-CA26461EEC3D}" type="pres">
      <dgm:prSet presAssocID="{90DE95A8-B768-594C-B556-97B87FEF51DE}" presName="padding" presStyleLbl="node1" presStyleIdx="6" presStyleCnt="15"/>
      <dgm:spPr/>
    </dgm:pt>
    <dgm:pt modelId="{52E33E3B-FB73-6840-8C6D-B4E10687EF90}" type="pres">
      <dgm:prSet presAssocID="{90DE95A8-B768-594C-B556-97B87FEF51DE}" presName="shape" presStyleLbl="node1" presStyleIdx="7" presStyleCnt="15">
        <dgm:presLayoutVars>
          <dgm:bulletEnabled val="1"/>
        </dgm:presLayoutVars>
      </dgm:prSet>
      <dgm:spPr/>
    </dgm:pt>
    <dgm:pt modelId="{E18A4A3E-392F-B748-ABD5-CEC091F4C598}" type="pres">
      <dgm:prSet presAssocID="{03786C7A-4972-624B-B9B8-1EA9B8FFB762}" presName="sibTrans" presStyleLbl="sibTrans2D1" presStyleIdx="7" presStyleCnt="14"/>
      <dgm:spPr/>
    </dgm:pt>
    <dgm:pt modelId="{817A82D7-B265-9847-9730-91B345A266E6}" type="pres">
      <dgm:prSet presAssocID="{ED447CD0-714A-A043-BEC1-59903245EB07}" presName="middleNode" presStyleCnt="0"/>
      <dgm:spPr/>
    </dgm:pt>
    <dgm:pt modelId="{CF125F32-442B-B740-AF56-F41D55EDF5C3}" type="pres">
      <dgm:prSet presAssocID="{ED447CD0-714A-A043-BEC1-59903245EB07}" presName="padding" presStyleLbl="node1" presStyleIdx="7" presStyleCnt="15"/>
      <dgm:spPr/>
    </dgm:pt>
    <dgm:pt modelId="{788F318C-DE45-DE40-B69B-E5C0AB838765}" type="pres">
      <dgm:prSet presAssocID="{ED447CD0-714A-A043-BEC1-59903245EB07}" presName="shape" presStyleLbl="node1" presStyleIdx="8" presStyleCnt="15">
        <dgm:presLayoutVars>
          <dgm:bulletEnabled val="1"/>
        </dgm:presLayoutVars>
      </dgm:prSet>
      <dgm:spPr/>
    </dgm:pt>
    <dgm:pt modelId="{43EF2DE2-20DE-8041-BBB1-02955CFF0C8A}" type="pres">
      <dgm:prSet presAssocID="{C6FF79F5-95B1-3B44-82BF-F83D94DEB6E6}" presName="sibTrans" presStyleLbl="sibTrans2D1" presStyleIdx="8" presStyleCnt="14"/>
      <dgm:spPr/>
    </dgm:pt>
    <dgm:pt modelId="{79B38CE9-BBB4-7146-B877-FEBF54030FA9}" type="pres">
      <dgm:prSet presAssocID="{DAB55FF6-BC2D-ED49-809B-3005E67ED775}" presName="middleNode" presStyleCnt="0"/>
      <dgm:spPr/>
    </dgm:pt>
    <dgm:pt modelId="{1C0A7027-C08E-894A-81D5-DB80DEB86B03}" type="pres">
      <dgm:prSet presAssocID="{DAB55FF6-BC2D-ED49-809B-3005E67ED775}" presName="padding" presStyleLbl="node1" presStyleIdx="8" presStyleCnt="15"/>
      <dgm:spPr/>
    </dgm:pt>
    <dgm:pt modelId="{2C81E286-4CBF-2040-81A5-6A68A575DD0D}" type="pres">
      <dgm:prSet presAssocID="{DAB55FF6-BC2D-ED49-809B-3005E67ED775}" presName="shape" presStyleLbl="node1" presStyleIdx="9" presStyleCnt="15">
        <dgm:presLayoutVars>
          <dgm:bulletEnabled val="1"/>
        </dgm:presLayoutVars>
      </dgm:prSet>
      <dgm:spPr/>
    </dgm:pt>
    <dgm:pt modelId="{D7302AC5-F75C-AA43-B3CA-4F31869794A8}" type="pres">
      <dgm:prSet presAssocID="{856006E5-BEED-FA48-98E3-74BBE105A6D6}" presName="sibTrans" presStyleLbl="sibTrans2D1" presStyleIdx="9" presStyleCnt="14"/>
      <dgm:spPr/>
    </dgm:pt>
    <dgm:pt modelId="{376DFF26-8350-E34F-807E-188E69B54837}" type="pres">
      <dgm:prSet presAssocID="{B3D0781F-82B8-F644-BBCA-06E73F84FFEC}" presName="middleNode" presStyleCnt="0"/>
      <dgm:spPr/>
    </dgm:pt>
    <dgm:pt modelId="{32504501-40A5-6742-84BD-08D4E06377E7}" type="pres">
      <dgm:prSet presAssocID="{B3D0781F-82B8-F644-BBCA-06E73F84FFEC}" presName="padding" presStyleLbl="node1" presStyleIdx="9" presStyleCnt="15"/>
      <dgm:spPr/>
    </dgm:pt>
    <dgm:pt modelId="{10BD425F-95ED-F349-9E8D-D84D9624C04C}" type="pres">
      <dgm:prSet presAssocID="{B3D0781F-82B8-F644-BBCA-06E73F84FFEC}" presName="shape" presStyleLbl="node1" presStyleIdx="10" presStyleCnt="15">
        <dgm:presLayoutVars>
          <dgm:bulletEnabled val="1"/>
        </dgm:presLayoutVars>
      </dgm:prSet>
      <dgm:spPr/>
    </dgm:pt>
    <dgm:pt modelId="{DC38B96A-619D-9348-B93F-262947984BFF}" type="pres">
      <dgm:prSet presAssocID="{E12ECB79-E12C-964C-A408-614241D8FAE9}" presName="sibTrans" presStyleLbl="sibTrans2D1" presStyleIdx="10" presStyleCnt="14"/>
      <dgm:spPr/>
    </dgm:pt>
    <dgm:pt modelId="{244BCCAD-2527-1543-85AE-083C940FCE7C}" type="pres">
      <dgm:prSet presAssocID="{DF496127-24E2-4145-8F5F-519C41A35736}" presName="middleNode" presStyleCnt="0"/>
      <dgm:spPr/>
    </dgm:pt>
    <dgm:pt modelId="{91408651-5DB3-DC41-833D-BB5A06EC08C7}" type="pres">
      <dgm:prSet presAssocID="{DF496127-24E2-4145-8F5F-519C41A35736}" presName="padding" presStyleLbl="node1" presStyleIdx="10" presStyleCnt="15"/>
      <dgm:spPr/>
    </dgm:pt>
    <dgm:pt modelId="{368183E1-E667-5749-A4E8-F24144C826D5}" type="pres">
      <dgm:prSet presAssocID="{DF496127-24E2-4145-8F5F-519C41A35736}" presName="shape" presStyleLbl="node1" presStyleIdx="11" presStyleCnt="15">
        <dgm:presLayoutVars>
          <dgm:bulletEnabled val="1"/>
        </dgm:presLayoutVars>
      </dgm:prSet>
      <dgm:spPr/>
    </dgm:pt>
    <dgm:pt modelId="{C1B47595-8B21-C54B-AA11-5A779003E056}" type="pres">
      <dgm:prSet presAssocID="{347BE846-D0A7-9F4D-9D61-3B3A7B553F08}" presName="sibTrans" presStyleLbl="sibTrans2D1" presStyleIdx="11" presStyleCnt="14"/>
      <dgm:spPr/>
    </dgm:pt>
    <dgm:pt modelId="{D0C97832-6A08-E74D-AEF4-95D086896C27}" type="pres">
      <dgm:prSet presAssocID="{5BD263BE-9F71-7C49-85C7-015093FD853A}" presName="middleNode" presStyleCnt="0"/>
      <dgm:spPr/>
    </dgm:pt>
    <dgm:pt modelId="{9E88E6A1-F719-CD4C-AD64-B3C857D00A5E}" type="pres">
      <dgm:prSet presAssocID="{5BD263BE-9F71-7C49-85C7-015093FD853A}" presName="padding" presStyleLbl="node1" presStyleIdx="11" presStyleCnt="15"/>
      <dgm:spPr/>
    </dgm:pt>
    <dgm:pt modelId="{95C29363-8B96-584F-A45C-93A609CE0B41}" type="pres">
      <dgm:prSet presAssocID="{5BD263BE-9F71-7C49-85C7-015093FD853A}" presName="shape" presStyleLbl="node1" presStyleIdx="12" presStyleCnt="15">
        <dgm:presLayoutVars>
          <dgm:bulletEnabled val="1"/>
        </dgm:presLayoutVars>
      </dgm:prSet>
      <dgm:spPr/>
    </dgm:pt>
    <dgm:pt modelId="{4434C88F-D7A5-C64A-86FC-2221E77AC373}" type="pres">
      <dgm:prSet presAssocID="{CCD77479-DEBD-9A42-9825-23A64D60551C}" presName="sibTrans" presStyleLbl="sibTrans2D1" presStyleIdx="12" presStyleCnt="14"/>
      <dgm:spPr/>
    </dgm:pt>
    <dgm:pt modelId="{9E5098BB-8E15-0046-B0FC-B031220CE3CB}" type="pres">
      <dgm:prSet presAssocID="{453161CF-683B-7842-ACC4-BEB117C69FA3}" presName="middleNode" presStyleCnt="0"/>
      <dgm:spPr/>
    </dgm:pt>
    <dgm:pt modelId="{A6EC7E10-98C5-094B-9E55-0565EAF15E57}" type="pres">
      <dgm:prSet presAssocID="{453161CF-683B-7842-ACC4-BEB117C69FA3}" presName="padding" presStyleLbl="node1" presStyleIdx="12" presStyleCnt="15"/>
      <dgm:spPr/>
    </dgm:pt>
    <dgm:pt modelId="{6DEE8ECE-CE02-134A-8916-723EC664AA81}" type="pres">
      <dgm:prSet presAssocID="{453161CF-683B-7842-ACC4-BEB117C69FA3}" presName="shape" presStyleLbl="node1" presStyleIdx="13" presStyleCnt="15">
        <dgm:presLayoutVars>
          <dgm:bulletEnabled val="1"/>
        </dgm:presLayoutVars>
      </dgm:prSet>
      <dgm:spPr/>
    </dgm:pt>
    <dgm:pt modelId="{3A1C1397-A97D-3641-9494-BFB2A72AAD67}" type="pres">
      <dgm:prSet presAssocID="{0BF5297B-F7D2-7A42-B4F9-1C16755F127A}" presName="sibTrans" presStyleLbl="sibTrans2D1" presStyleIdx="13" presStyleCnt="14"/>
      <dgm:spPr/>
    </dgm:pt>
    <dgm:pt modelId="{C152572B-D491-5144-BC68-CCE9FD9519D2}" type="pres">
      <dgm:prSet presAssocID="{D38858BE-8111-0E47-852C-D3EA1B324780}" presName="lastNode" presStyleLbl="node1" presStyleIdx="14" presStyleCnt="15">
        <dgm:presLayoutVars>
          <dgm:bulletEnabled val="1"/>
        </dgm:presLayoutVars>
      </dgm:prSet>
      <dgm:spPr/>
    </dgm:pt>
  </dgm:ptLst>
  <dgm:cxnLst>
    <dgm:cxn modelId="{3AED8A00-741D-9D47-9349-6BC07CF516CD}" type="presOf" srcId="{CCD77479-DEBD-9A42-9825-23A64D60551C}" destId="{4434C88F-D7A5-C64A-86FC-2221E77AC373}" srcOrd="0" destOrd="0" presId="urn:microsoft.com/office/officeart/2005/8/layout/bProcess2"/>
    <dgm:cxn modelId="{92F0FA03-7C7A-C346-925E-75494707894F}" srcId="{E64CBC36-A748-1D4A-AB00-3C347A8B90FC}" destId="{ED447CD0-714A-A043-BEC1-59903245EB07}" srcOrd="8" destOrd="0" parTransId="{93B0497D-30A2-684B-A8C6-70A84AEB3024}" sibTransId="{C6FF79F5-95B1-3B44-82BF-F83D94DEB6E6}"/>
    <dgm:cxn modelId="{209D6507-FA3D-694A-AF31-EFF4B984000C}" type="presOf" srcId="{C6FF79F5-95B1-3B44-82BF-F83D94DEB6E6}" destId="{43EF2DE2-20DE-8041-BBB1-02955CFF0C8A}" srcOrd="0" destOrd="0" presId="urn:microsoft.com/office/officeart/2005/8/layout/bProcess2"/>
    <dgm:cxn modelId="{39A0780A-7991-A941-8BC9-3AA0EE4AF75B}" srcId="{E64CBC36-A748-1D4A-AB00-3C347A8B90FC}" destId="{DF496127-24E2-4145-8F5F-519C41A35736}" srcOrd="11" destOrd="0" parTransId="{06CA56FC-D6C0-6F48-AEFD-77221CAB4815}" sibTransId="{347BE846-D0A7-9F4D-9D61-3B3A7B553F08}"/>
    <dgm:cxn modelId="{3D7AFF0B-3A55-A249-805F-F71368D6339E}" type="presOf" srcId="{A756A141-A048-624C-B1F4-29F773F70F4C}" destId="{0D59C881-A515-7C4B-8CF7-6F1C0FC9FD3A}" srcOrd="0" destOrd="0" presId="urn:microsoft.com/office/officeart/2005/8/layout/bProcess2"/>
    <dgm:cxn modelId="{668F8E14-1338-FF49-9863-66B2386AB1B5}" type="presOf" srcId="{83C56712-FB4F-2A44-AEED-F93BDBC82ADB}" destId="{3AEF10C0-2332-544B-866B-2DD9DE71EAB2}" srcOrd="0" destOrd="0" presId="urn:microsoft.com/office/officeart/2005/8/layout/bProcess2"/>
    <dgm:cxn modelId="{7AF93E18-DBF3-7F47-9943-CBFF7C48C1A4}" type="presOf" srcId="{7050BB62-71F3-6B4B-A6C7-DA69BE1D1B81}" destId="{0F16C035-9730-E241-A000-E19A881E3513}" srcOrd="0" destOrd="0" presId="urn:microsoft.com/office/officeart/2005/8/layout/bProcess2"/>
    <dgm:cxn modelId="{47387819-B53D-D54A-8C12-0470078D31B6}" srcId="{E64CBC36-A748-1D4A-AB00-3C347A8B90FC}" destId="{4E8FAA6C-44A0-734E-ACC0-C31593948299}" srcOrd="1" destOrd="0" parTransId="{66F2BBA9-0EE6-7C48-84D9-B2A220CCD4E4}" sibTransId="{0618C927-66A3-0343-BC95-790A08A19A8B}"/>
    <dgm:cxn modelId="{51B8C928-9E69-AC42-A6D4-4C1C28662C3B}" srcId="{E64CBC36-A748-1D4A-AB00-3C347A8B90FC}" destId="{83C56712-FB4F-2A44-AEED-F93BDBC82ADB}" srcOrd="4" destOrd="0" parTransId="{FA5C0381-3EA4-584F-B860-2663CA722B56}" sibTransId="{FCFE33FD-0687-9342-8713-FE61F2AC9A89}"/>
    <dgm:cxn modelId="{20516E2B-1F07-AE42-9AB3-DE934EF37078}" type="presOf" srcId="{DAB55FF6-BC2D-ED49-809B-3005E67ED775}" destId="{2C81E286-4CBF-2040-81A5-6A68A575DD0D}" srcOrd="0" destOrd="0" presId="urn:microsoft.com/office/officeart/2005/8/layout/bProcess2"/>
    <dgm:cxn modelId="{04E5882C-7426-BA46-BE18-B515DCFC7EBD}" type="presOf" srcId="{E12ECB79-E12C-964C-A408-614241D8FAE9}" destId="{DC38B96A-619D-9348-B93F-262947984BFF}" srcOrd="0" destOrd="0" presId="urn:microsoft.com/office/officeart/2005/8/layout/bProcess2"/>
    <dgm:cxn modelId="{23B74A31-48D8-2E48-B265-D4F0BB37D662}" type="presOf" srcId="{ED447CD0-714A-A043-BEC1-59903245EB07}" destId="{788F318C-DE45-DE40-B69B-E5C0AB838765}" srcOrd="0" destOrd="0" presId="urn:microsoft.com/office/officeart/2005/8/layout/bProcess2"/>
    <dgm:cxn modelId="{90D7073A-EB5B-6141-9AAB-60FB23CD24D9}" srcId="{E64CBC36-A748-1D4A-AB00-3C347A8B90FC}" destId="{D38858BE-8111-0E47-852C-D3EA1B324780}" srcOrd="14" destOrd="0" parTransId="{F51B91FA-0B25-0A44-B951-C95FD9C3357F}" sibTransId="{793EB9CB-3631-1147-8692-CC3D0D86E0A8}"/>
    <dgm:cxn modelId="{EF0E5F40-03AD-5C47-9310-D9F54A72CAFA}" type="presOf" srcId="{699DF992-A41F-0B46-BDBA-D1652842126E}" destId="{6CCDC606-390C-4C41-B8F1-4FAE3DB27D86}" srcOrd="0" destOrd="0" presId="urn:microsoft.com/office/officeart/2005/8/layout/bProcess2"/>
    <dgm:cxn modelId="{C766A341-3C23-0F40-A199-688726DAAEE8}" type="presOf" srcId="{0618C927-66A3-0343-BC95-790A08A19A8B}" destId="{F17E98F8-E2D4-D64A-97B5-2AAAB7398788}" srcOrd="0" destOrd="0" presId="urn:microsoft.com/office/officeart/2005/8/layout/bProcess2"/>
    <dgm:cxn modelId="{68C5DB4F-3FDA-F544-8EA4-56E17A17DF9F}" type="presOf" srcId="{4A31187B-A889-DC4E-B3F1-94C3B9CBCCDB}" destId="{E19446D3-9B6C-4347-845C-359C558CDC10}" srcOrd="0" destOrd="0" presId="urn:microsoft.com/office/officeart/2005/8/layout/bProcess2"/>
    <dgm:cxn modelId="{F2BD3F51-43F7-3A40-9678-E661122A4D9A}" srcId="{E64CBC36-A748-1D4A-AB00-3C347A8B90FC}" destId="{354E316E-BD72-F440-8FDB-7F43B931E205}" srcOrd="2" destOrd="0" parTransId="{82ACF542-E3E1-0844-B6E1-70D98208BA4A}" sibTransId="{A756A141-A048-624C-B1F4-29F773F70F4C}"/>
    <dgm:cxn modelId="{55FE8A56-22E5-DF4E-A3CD-2ED148B8AFD2}" type="presOf" srcId="{5BD263BE-9F71-7C49-85C7-015093FD853A}" destId="{95C29363-8B96-584F-A45C-93A609CE0B41}" srcOrd="0" destOrd="0" presId="urn:microsoft.com/office/officeart/2005/8/layout/bProcess2"/>
    <dgm:cxn modelId="{7A037757-6C0D-374C-82B8-EEFBB9927A33}" type="presOf" srcId="{354E316E-BD72-F440-8FDB-7F43B931E205}" destId="{C0E8417A-617F-B549-8E8F-9C41A4068632}" srcOrd="0" destOrd="0" presId="urn:microsoft.com/office/officeart/2005/8/layout/bProcess2"/>
    <dgm:cxn modelId="{47562A69-552E-8C41-8038-65672F31E988}" srcId="{E64CBC36-A748-1D4A-AB00-3C347A8B90FC}" destId="{699DF992-A41F-0B46-BDBA-D1652842126E}" srcOrd="5" destOrd="0" parTransId="{0B637BB4-3686-4440-A048-A28149B8DF86}" sibTransId="{D8F256FF-98BD-3F48-859A-45AF772F376E}"/>
    <dgm:cxn modelId="{7A2CFB6C-21D0-314B-B867-5A6CBE9BA5A3}" srcId="{E64CBC36-A748-1D4A-AB00-3C347A8B90FC}" destId="{B3D0781F-82B8-F644-BBCA-06E73F84FFEC}" srcOrd="10" destOrd="0" parTransId="{4E489FFE-2A33-6A47-A00F-F7128B0D2101}" sibTransId="{E12ECB79-E12C-964C-A408-614241D8FAE9}"/>
    <dgm:cxn modelId="{E4A4196E-C37B-F84B-A2B8-146D2AD7C431}" type="presOf" srcId="{03786C7A-4972-624B-B9B8-1EA9B8FFB762}" destId="{E18A4A3E-392F-B748-ABD5-CEC091F4C598}" srcOrd="0" destOrd="0" presId="urn:microsoft.com/office/officeart/2005/8/layout/bProcess2"/>
    <dgm:cxn modelId="{2E2EFF6E-6F8F-F04D-88CD-6D1CEA2A4BAE}" type="presOf" srcId="{904F94E6-A804-7A40-9575-0701D0451270}" destId="{F7ADB171-0982-6F42-8412-C16732E6AE16}" srcOrd="0" destOrd="0" presId="urn:microsoft.com/office/officeart/2005/8/layout/bProcess2"/>
    <dgm:cxn modelId="{1AD3EE74-9E55-5E44-A859-DADB5219932E}" type="presOf" srcId="{84F5F68B-30D2-1D40-BABB-506FF5AF2A7A}" destId="{EED4AF09-0889-814D-9945-9B41E257E340}" srcOrd="0" destOrd="0" presId="urn:microsoft.com/office/officeart/2005/8/layout/bProcess2"/>
    <dgm:cxn modelId="{3380DB76-71B0-5D49-8E5F-B3D8FFF1E37A}" type="presOf" srcId="{90DE95A8-B768-594C-B556-97B87FEF51DE}" destId="{52E33E3B-FB73-6840-8C6D-B4E10687EF90}" srcOrd="0" destOrd="0" presId="urn:microsoft.com/office/officeart/2005/8/layout/bProcess2"/>
    <dgm:cxn modelId="{BFA7F77A-A1C6-2247-A4FB-7E50270F5862}" srcId="{E64CBC36-A748-1D4A-AB00-3C347A8B90FC}" destId="{7050BB62-71F3-6B4B-A6C7-DA69BE1D1B81}" srcOrd="6" destOrd="0" parTransId="{E85B225F-D939-BA43-AA8C-1EA23A826987}" sibTransId="{4A31187B-A889-DC4E-B3F1-94C3B9CBCCDB}"/>
    <dgm:cxn modelId="{C615117F-8303-FE4A-BC53-383C786734BE}" type="presOf" srcId="{D8F256FF-98BD-3F48-859A-45AF772F376E}" destId="{A0C9F9B9-61A2-134C-97CD-A95385262755}" srcOrd="0" destOrd="0" presId="urn:microsoft.com/office/officeart/2005/8/layout/bProcess2"/>
    <dgm:cxn modelId="{B630AB80-B3E1-104F-BCBD-A450177E4F9A}" srcId="{E64CBC36-A748-1D4A-AB00-3C347A8B90FC}" destId="{453161CF-683B-7842-ACC4-BEB117C69FA3}" srcOrd="13" destOrd="0" parTransId="{457C7B01-9171-9146-B17E-07BF7D32C26F}" sibTransId="{0BF5297B-F7D2-7A42-B4F9-1C16755F127A}"/>
    <dgm:cxn modelId="{69B2D888-F822-AE40-BFB6-C9B94E476E17}" type="presOf" srcId="{347BE846-D0A7-9F4D-9D61-3B3A7B553F08}" destId="{C1B47595-8B21-C54B-AA11-5A779003E056}" srcOrd="0" destOrd="0" presId="urn:microsoft.com/office/officeart/2005/8/layout/bProcess2"/>
    <dgm:cxn modelId="{372EE888-76C6-4142-ADB6-22C634D888BE}" srcId="{E64CBC36-A748-1D4A-AB00-3C347A8B90FC}" destId="{90DE95A8-B768-594C-B556-97B87FEF51DE}" srcOrd="7" destOrd="0" parTransId="{7D24D256-C25C-E740-AB19-659370A20FC4}" sibTransId="{03786C7A-4972-624B-B9B8-1EA9B8FFB762}"/>
    <dgm:cxn modelId="{F9F2ED8F-E811-8E45-966E-F5BD1B4228B5}" srcId="{E64CBC36-A748-1D4A-AB00-3C347A8B90FC}" destId="{5BD263BE-9F71-7C49-85C7-015093FD853A}" srcOrd="12" destOrd="0" parTransId="{06C646A0-66D9-1D46-9883-C486A3650B40}" sibTransId="{CCD77479-DEBD-9A42-9825-23A64D60551C}"/>
    <dgm:cxn modelId="{902C8D91-4E23-C842-A73A-28B2B30763FB}" type="presOf" srcId="{0BF5297B-F7D2-7A42-B4F9-1C16755F127A}" destId="{3A1C1397-A97D-3641-9494-BFB2A72AAD67}" srcOrd="0" destOrd="0" presId="urn:microsoft.com/office/officeart/2005/8/layout/bProcess2"/>
    <dgm:cxn modelId="{2237D4A6-1D8A-C747-AA5F-45833E471C0A}" type="presOf" srcId="{D38858BE-8111-0E47-852C-D3EA1B324780}" destId="{C152572B-D491-5144-BC68-CCE9FD9519D2}" srcOrd="0" destOrd="0" presId="urn:microsoft.com/office/officeart/2005/8/layout/bProcess2"/>
    <dgm:cxn modelId="{F86368A7-F466-694E-8522-5F7A2D56C1B2}" srcId="{E64CBC36-A748-1D4A-AB00-3C347A8B90FC}" destId="{84F5F68B-30D2-1D40-BABB-506FF5AF2A7A}" srcOrd="0" destOrd="0" parTransId="{3120E170-E45E-4644-88D4-A1A29D431334}" sibTransId="{153F4BF1-F6C9-0245-A0C1-0998BB2911E5}"/>
    <dgm:cxn modelId="{D64C5BC1-6782-B84E-B0E6-13AACD9FBCF2}" type="presOf" srcId="{B3D0781F-82B8-F644-BBCA-06E73F84FFEC}" destId="{10BD425F-95ED-F349-9E8D-D84D9624C04C}" srcOrd="0" destOrd="0" presId="urn:microsoft.com/office/officeart/2005/8/layout/bProcess2"/>
    <dgm:cxn modelId="{17AB83C3-957E-8A42-86DE-EAB789DFD295}" srcId="{E64CBC36-A748-1D4A-AB00-3C347A8B90FC}" destId="{DAB55FF6-BC2D-ED49-809B-3005E67ED775}" srcOrd="9" destOrd="0" parTransId="{3A4EDB2F-0181-7742-900C-8008BFE517EB}" sibTransId="{856006E5-BEED-FA48-98E3-74BBE105A6D6}"/>
    <dgm:cxn modelId="{D6EE6BC4-14F7-A54D-8895-8608A920E917}" type="presOf" srcId="{DF496127-24E2-4145-8F5F-519C41A35736}" destId="{368183E1-E667-5749-A4E8-F24144C826D5}" srcOrd="0" destOrd="0" presId="urn:microsoft.com/office/officeart/2005/8/layout/bProcess2"/>
    <dgm:cxn modelId="{8D7C1AC9-F5D1-0F42-B421-A2C1B42DD692}" type="presOf" srcId="{E64CBC36-A748-1D4A-AB00-3C347A8B90FC}" destId="{957557EA-0AB2-034C-AF1B-4DE2CA54CBD1}" srcOrd="0" destOrd="0" presId="urn:microsoft.com/office/officeart/2005/8/layout/bProcess2"/>
    <dgm:cxn modelId="{2BF36ECA-DD9C-B047-8B98-48D4432BEC3F}" type="presOf" srcId="{856006E5-BEED-FA48-98E3-74BBE105A6D6}" destId="{D7302AC5-F75C-AA43-B3CA-4F31869794A8}" srcOrd="0" destOrd="0" presId="urn:microsoft.com/office/officeart/2005/8/layout/bProcess2"/>
    <dgm:cxn modelId="{7DDBFADB-082B-784C-8156-89E815E0A6E2}" type="presOf" srcId="{4E8FAA6C-44A0-734E-ACC0-C31593948299}" destId="{8F584190-4FF5-054C-9F2F-19C0A1F577DA}" srcOrd="0" destOrd="0" presId="urn:microsoft.com/office/officeart/2005/8/layout/bProcess2"/>
    <dgm:cxn modelId="{DA575BEB-A333-1041-8B5B-0528C664FF6E}" type="presOf" srcId="{0C3EB5A3-0FEA-8348-8852-2EFDFCEC923D}" destId="{0692DC1E-0103-7640-A647-1EDAC07DC971}" srcOrd="0" destOrd="0" presId="urn:microsoft.com/office/officeart/2005/8/layout/bProcess2"/>
    <dgm:cxn modelId="{854814F5-D341-5E43-84EE-2E713A1868EA}" srcId="{E64CBC36-A748-1D4A-AB00-3C347A8B90FC}" destId="{0C3EB5A3-0FEA-8348-8852-2EFDFCEC923D}" srcOrd="3" destOrd="0" parTransId="{A35A12B0-4A80-B547-A0AF-34BE46B65667}" sibTransId="{904F94E6-A804-7A40-9575-0701D0451270}"/>
    <dgm:cxn modelId="{5A1848F9-8A9D-0543-A7EA-992B6358C6B2}" type="presOf" srcId="{153F4BF1-F6C9-0245-A0C1-0998BB2911E5}" destId="{BE81893B-DB07-8545-9952-D405322A787D}" srcOrd="0" destOrd="0" presId="urn:microsoft.com/office/officeart/2005/8/layout/bProcess2"/>
    <dgm:cxn modelId="{ED2C56FB-7F38-B84F-9834-02CB035FF728}" type="presOf" srcId="{FCFE33FD-0687-9342-8713-FE61F2AC9A89}" destId="{5B1A20FB-6FB8-5840-A388-4ED3B333C0BE}" srcOrd="0" destOrd="0" presId="urn:microsoft.com/office/officeart/2005/8/layout/bProcess2"/>
    <dgm:cxn modelId="{5669A2FC-A72A-424F-BCFA-51DE1AB48D2B}" type="presOf" srcId="{453161CF-683B-7842-ACC4-BEB117C69FA3}" destId="{6DEE8ECE-CE02-134A-8916-723EC664AA81}" srcOrd="0" destOrd="0" presId="urn:microsoft.com/office/officeart/2005/8/layout/bProcess2"/>
    <dgm:cxn modelId="{03F8C5FB-756D-F247-A30B-92BD889E7FD7}" type="presParOf" srcId="{957557EA-0AB2-034C-AF1B-4DE2CA54CBD1}" destId="{EED4AF09-0889-814D-9945-9B41E257E340}" srcOrd="0" destOrd="0" presId="urn:microsoft.com/office/officeart/2005/8/layout/bProcess2"/>
    <dgm:cxn modelId="{5060A5C8-79F2-6146-82CE-5A864D669BD9}" type="presParOf" srcId="{957557EA-0AB2-034C-AF1B-4DE2CA54CBD1}" destId="{BE81893B-DB07-8545-9952-D405322A787D}" srcOrd="1" destOrd="0" presId="urn:microsoft.com/office/officeart/2005/8/layout/bProcess2"/>
    <dgm:cxn modelId="{922C3768-16A4-F742-BC32-CA52F7DE7FF7}" type="presParOf" srcId="{957557EA-0AB2-034C-AF1B-4DE2CA54CBD1}" destId="{2144EFFD-C17A-4B43-BF93-82A8C42AC0C0}" srcOrd="2" destOrd="0" presId="urn:microsoft.com/office/officeart/2005/8/layout/bProcess2"/>
    <dgm:cxn modelId="{04ED2F99-779A-7940-BE07-5303B0117684}" type="presParOf" srcId="{2144EFFD-C17A-4B43-BF93-82A8C42AC0C0}" destId="{1FE4D937-7CCF-534E-A2D9-DAEEA83E98A3}" srcOrd="0" destOrd="0" presId="urn:microsoft.com/office/officeart/2005/8/layout/bProcess2"/>
    <dgm:cxn modelId="{9B13B067-E2B5-B44B-81B5-A96EC66D2B8D}" type="presParOf" srcId="{2144EFFD-C17A-4B43-BF93-82A8C42AC0C0}" destId="{8F584190-4FF5-054C-9F2F-19C0A1F577DA}" srcOrd="1" destOrd="0" presId="urn:microsoft.com/office/officeart/2005/8/layout/bProcess2"/>
    <dgm:cxn modelId="{AD960423-BC78-7141-8BBF-817D6F9879EE}" type="presParOf" srcId="{957557EA-0AB2-034C-AF1B-4DE2CA54CBD1}" destId="{F17E98F8-E2D4-D64A-97B5-2AAAB7398788}" srcOrd="3" destOrd="0" presId="urn:microsoft.com/office/officeart/2005/8/layout/bProcess2"/>
    <dgm:cxn modelId="{D7787E7E-9CD0-D34D-AC59-779EAF4CFE52}" type="presParOf" srcId="{957557EA-0AB2-034C-AF1B-4DE2CA54CBD1}" destId="{FAE2ECC2-E36A-1A41-B3F0-F5DBFF5958FE}" srcOrd="4" destOrd="0" presId="urn:microsoft.com/office/officeart/2005/8/layout/bProcess2"/>
    <dgm:cxn modelId="{3F8BA2C2-445E-E44F-BB76-57DD96102532}" type="presParOf" srcId="{FAE2ECC2-E36A-1A41-B3F0-F5DBFF5958FE}" destId="{1E35AE9F-1CBA-8346-A007-720CB2217CF3}" srcOrd="0" destOrd="0" presId="urn:microsoft.com/office/officeart/2005/8/layout/bProcess2"/>
    <dgm:cxn modelId="{0DA26605-73D7-8D4D-967E-9874BCC3CEBF}" type="presParOf" srcId="{FAE2ECC2-E36A-1A41-B3F0-F5DBFF5958FE}" destId="{C0E8417A-617F-B549-8E8F-9C41A4068632}" srcOrd="1" destOrd="0" presId="urn:microsoft.com/office/officeart/2005/8/layout/bProcess2"/>
    <dgm:cxn modelId="{1662122C-B32E-5E4A-942C-D5731529918B}" type="presParOf" srcId="{957557EA-0AB2-034C-AF1B-4DE2CA54CBD1}" destId="{0D59C881-A515-7C4B-8CF7-6F1C0FC9FD3A}" srcOrd="5" destOrd="0" presId="urn:microsoft.com/office/officeart/2005/8/layout/bProcess2"/>
    <dgm:cxn modelId="{7193831B-CA78-1D41-A68B-ADF1135085F0}" type="presParOf" srcId="{957557EA-0AB2-034C-AF1B-4DE2CA54CBD1}" destId="{8F546C38-16F4-0D4F-BD92-FAB8E4F2017B}" srcOrd="6" destOrd="0" presId="urn:microsoft.com/office/officeart/2005/8/layout/bProcess2"/>
    <dgm:cxn modelId="{622C08A6-9788-854A-ADFD-BB2892656578}" type="presParOf" srcId="{8F546C38-16F4-0D4F-BD92-FAB8E4F2017B}" destId="{A980F561-9060-4F40-9D8B-B2C004E1B618}" srcOrd="0" destOrd="0" presId="urn:microsoft.com/office/officeart/2005/8/layout/bProcess2"/>
    <dgm:cxn modelId="{0D97C8A5-B283-A240-A775-14FB147136A3}" type="presParOf" srcId="{8F546C38-16F4-0D4F-BD92-FAB8E4F2017B}" destId="{0692DC1E-0103-7640-A647-1EDAC07DC971}" srcOrd="1" destOrd="0" presId="urn:microsoft.com/office/officeart/2005/8/layout/bProcess2"/>
    <dgm:cxn modelId="{BC5382CC-4D30-1842-A0CA-C4D65B4CC201}" type="presParOf" srcId="{957557EA-0AB2-034C-AF1B-4DE2CA54CBD1}" destId="{F7ADB171-0982-6F42-8412-C16732E6AE16}" srcOrd="7" destOrd="0" presId="urn:microsoft.com/office/officeart/2005/8/layout/bProcess2"/>
    <dgm:cxn modelId="{2BDF1371-F95A-134C-BBB9-9C12AF34317D}" type="presParOf" srcId="{957557EA-0AB2-034C-AF1B-4DE2CA54CBD1}" destId="{4436CDD2-0316-0841-84CF-E1334BC0022C}" srcOrd="8" destOrd="0" presId="urn:microsoft.com/office/officeart/2005/8/layout/bProcess2"/>
    <dgm:cxn modelId="{CA911D1F-23AC-6C48-BBEB-4DA86D4D8898}" type="presParOf" srcId="{4436CDD2-0316-0841-84CF-E1334BC0022C}" destId="{67C0C77C-BD76-A140-ACCD-57246076AE1C}" srcOrd="0" destOrd="0" presId="urn:microsoft.com/office/officeart/2005/8/layout/bProcess2"/>
    <dgm:cxn modelId="{480540B1-8F68-1B47-B114-A73B0AC4A77E}" type="presParOf" srcId="{4436CDD2-0316-0841-84CF-E1334BC0022C}" destId="{3AEF10C0-2332-544B-866B-2DD9DE71EAB2}" srcOrd="1" destOrd="0" presId="urn:microsoft.com/office/officeart/2005/8/layout/bProcess2"/>
    <dgm:cxn modelId="{1160A3D2-FCC1-A54B-89F0-691D4BDBB062}" type="presParOf" srcId="{957557EA-0AB2-034C-AF1B-4DE2CA54CBD1}" destId="{5B1A20FB-6FB8-5840-A388-4ED3B333C0BE}" srcOrd="9" destOrd="0" presId="urn:microsoft.com/office/officeart/2005/8/layout/bProcess2"/>
    <dgm:cxn modelId="{17DF5060-6925-8341-8BA0-AC0C368CAD31}" type="presParOf" srcId="{957557EA-0AB2-034C-AF1B-4DE2CA54CBD1}" destId="{CCFA3BBD-32AC-CA4E-93FB-8759703416E2}" srcOrd="10" destOrd="0" presId="urn:microsoft.com/office/officeart/2005/8/layout/bProcess2"/>
    <dgm:cxn modelId="{A94AED55-761F-3444-ADCE-A9BC86676A11}" type="presParOf" srcId="{CCFA3BBD-32AC-CA4E-93FB-8759703416E2}" destId="{85E24FA5-465F-364C-A834-8419FD817D71}" srcOrd="0" destOrd="0" presId="urn:microsoft.com/office/officeart/2005/8/layout/bProcess2"/>
    <dgm:cxn modelId="{532BCC74-091D-2948-8510-7640C8E8A4F1}" type="presParOf" srcId="{CCFA3BBD-32AC-CA4E-93FB-8759703416E2}" destId="{6CCDC606-390C-4C41-B8F1-4FAE3DB27D86}" srcOrd="1" destOrd="0" presId="urn:microsoft.com/office/officeart/2005/8/layout/bProcess2"/>
    <dgm:cxn modelId="{460E363A-44D0-014E-8AAB-4553F8CA5F79}" type="presParOf" srcId="{957557EA-0AB2-034C-AF1B-4DE2CA54CBD1}" destId="{A0C9F9B9-61A2-134C-97CD-A95385262755}" srcOrd="11" destOrd="0" presId="urn:microsoft.com/office/officeart/2005/8/layout/bProcess2"/>
    <dgm:cxn modelId="{DBB825C4-001E-AF42-AF03-8A83ED8C7931}" type="presParOf" srcId="{957557EA-0AB2-034C-AF1B-4DE2CA54CBD1}" destId="{8E120514-5FCC-064C-A6BF-705087C78C38}" srcOrd="12" destOrd="0" presId="urn:microsoft.com/office/officeart/2005/8/layout/bProcess2"/>
    <dgm:cxn modelId="{C86C7966-BEFB-674F-84F2-EAA87A72B3C0}" type="presParOf" srcId="{8E120514-5FCC-064C-A6BF-705087C78C38}" destId="{04637285-E7AC-5B43-A136-1966CFCE5690}" srcOrd="0" destOrd="0" presId="urn:microsoft.com/office/officeart/2005/8/layout/bProcess2"/>
    <dgm:cxn modelId="{1A9EE761-B3E2-7B4C-8EB1-91233820708A}" type="presParOf" srcId="{8E120514-5FCC-064C-A6BF-705087C78C38}" destId="{0F16C035-9730-E241-A000-E19A881E3513}" srcOrd="1" destOrd="0" presId="urn:microsoft.com/office/officeart/2005/8/layout/bProcess2"/>
    <dgm:cxn modelId="{4F80406D-B13D-1744-9F29-B2D1C801EDC5}" type="presParOf" srcId="{957557EA-0AB2-034C-AF1B-4DE2CA54CBD1}" destId="{E19446D3-9B6C-4347-845C-359C558CDC10}" srcOrd="13" destOrd="0" presId="urn:microsoft.com/office/officeart/2005/8/layout/bProcess2"/>
    <dgm:cxn modelId="{6E115787-4FA7-AE44-9149-02D402454FEE}" type="presParOf" srcId="{957557EA-0AB2-034C-AF1B-4DE2CA54CBD1}" destId="{641D1FFA-4ED4-0147-984E-3A9CE6021629}" srcOrd="14" destOrd="0" presId="urn:microsoft.com/office/officeart/2005/8/layout/bProcess2"/>
    <dgm:cxn modelId="{4E75B201-9133-094B-8435-63CAB99E242F}" type="presParOf" srcId="{641D1FFA-4ED4-0147-984E-3A9CE6021629}" destId="{8DF3C38A-F942-6B40-A1C9-CA26461EEC3D}" srcOrd="0" destOrd="0" presId="urn:microsoft.com/office/officeart/2005/8/layout/bProcess2"/>
    <dgm:cxn modelId="{961343BD-8E41-9F45-8172-E286C514D722}" type="presParOf" srcId="{641D1FFA-4ED4-0147-984E-3A9CE6021629}" destId="{52E33E3B-FB73-6840-8C6D-B4E10687EF90}" srcOrd="1" destOrd="0" presId="urn:microsoft.com/office/officeart/2005/8/layout/bProcess2"/>
    <dgm:cxn modelId="{EA454DAA-66C5-234C-890D-4634E781746E}" type="presParOf" srcId="{957557EA-0AB2-034C-AF1B-4DE2CA54CBD1}" destId="{E18A4A3E-392F-B748-ABD5-CEC091F4C598}" srcOrd="15" destOrd="0" presId="urn:microsoft.com/office/officeart/2005/8/layout/bProcess2"/>
    <dgm:cxn modelId="{3D650EC8-4B71-D740-90B3-38EACD872F4C}" type="presParOf" srcId="{957557EA-0AB2-034C-AF1B-4DE2CA54CBD1}" destId="{817A82D7-B265-9847-9730-91B345A266E6}" srcOrd="16" destOrd="0" presId="urn:microsoft.com/office/officeart/2005/8/layout/bProcess2"/>
    <dgm:cxn modelId="{7F6819A7-548A-984A-95C7-6770EF223841}" type="presParOf" srcId="{817A82D7-B265-9847-9730-91B345A266E6}" destId="{CF125F32-442B-B740-AF56-F41D55EDF5C3}" srcOrd="0" destOrd="0" presId="urn:microsoft.com/office/officeart/2005/8/layout/bProcess2"/>
    <dgm:cxn modelId="{AEE85EF5-CE3D-094B-8738-8F7E9BB96AE6}" type="presParOf" srcId="{817A82D7-B265-9847-9730-91B345A266E6}" destId="{788F318C-DE45-DE40-B69B-E5C0AB838765}" srcOrd="1" destOrd="0" presId="urn:microsoft.com/office/officeart/2005/8/layout/bProcess2"/>
    <dgm:cxn modelId="{91F01F38-FE42-1F4F-AF4F-AEB47C8A4939}" type="presParOf" srcId="{957557EA-0AB2-034C-AF1B-4DE2CA54CBD1}" destId="{43EF2DE2-20DE-8041-BBB1-02955CFF0C8A}" srcOrd="17" destOrd="0" presId="urn:microsoft.com/office/officeart/2005/8/layout/bProcess2"/>
    <dgm:cxn modelId="{6FF329C2-ED5E-554C-82E1-A4AE1FFB51E7}" type="presParOf" srcId="{957557EA-0AB2-034C-AF1B-4DE2CA54CBD1}" destId="{79B38CE9-BBB4-7146-B877-FEBF54030FA9}" srcOrd="18" destOrd="0" presId="urn:microsoft.com/office/officeart/2005/8/layout/bProcess2"/>
    <dgm:cxn modelId="{A0E6EA39-82EA-EC40-8EE8-C1C8FE5AA597}" type="presParOf" srcId="{79B38CE9-BBB4-7146-B877-FEBF54030FA9}" destId="{1C0A7027-C08E-894A-81D5-DB80DEB86B03}" srcOrd="0" destOrd="0" presId="urn:microsoft.com/office/officeart/2005/8/layout/bProcess2"/>
    <dgm:cxn modelId="{3C094842-7438-2D4C-81A7-1C8E94BE1D51}" type="presParOf" srcId="{79B38CE9-BBB4-7146-B877-FEBF54030FA9}" destId="{2C81E286-4CBF-2040-81A5-6A68A575DD0D}" srcOrd="1" destOrd="0" presId="urn:microsoft.com/office/officeart/2005/8/layout/bProcess2"/>
    <dgm:cxn modelId="{2243CF93-706B-A744-8A80-929E6D96431E}" type="presParOf" srcId="{957557EA-0AB2-034C-AF1B-4DE2CA54CBD1}" destId="{D7302AC5-F75C-AA43-B3CA-4F31869794A8}" srcOrd="19" destOrd="0" presId="urn:microsoft.com/office/officeart/2005/8/layout/bProcess2"/>
    <dgm:cxn modelId="{55B77FA7-9339-7942-B59C-76A2D223650D}" type="presParOf" srcId="{957557EA-0AB2-034C-AF1B-4DE2CA54CBD1}" destId="{376DFF26-8350-E34F-807E-188E69B54837}" srcOrd="20" destOrd="0" presId="urn:microsoft.com/office/officeart/2005/8/layout/bProcess2"/>
    <dgm:cxn modelId="{62DA0E28-A80F-0D46-8134-4D47FE45CEEB}" type="presParOf" srcId="{376DFF26-8350-E34F-807E-188E69B54837}" destId="{32504501-40A5-6742-84BD-08D4E06377E7}" srcOrd="0" destOrd="0" presId="urn:microsoft.com/office/officeart/2005/8/layout/bProcess2"/>
    <dgm:cxn modelId="{0442E676-32BF-8741-8979-4C1033F432D3}" type="presParOf" srcId="{376DFF26-8350-E34F-807E-188E69B54837}" destId="{10BD425F-95ED-F349-9E8D-D84D9624C04C}" srcOrd="1" destOrd="0" presId="urn:microsoft.com/office/officeart/2005/8/layout/bProcess2"/>
    <dgm:cxn modelId="{B6B1A9D1-0D8F-0C45-8270-6163BA93C571}" type="presParOf" srcId="{957557EA-0AB2-034C-AF1B-4DE2CA54CBD1}" destId="{DC38B96A-619D-9348-B93F-262947984BFF}" srcOrd="21" destOrd="0" presId="urn:microsoft.com/office/officeart/2005/8/layout/bProcess2"/>
    <dgm:cxn modelId="{3D70D559-95BF-9A4A-BAEE-014901DF7529}" type="presParOf" srcId="{957557EA-0AB2-034C-AF1B-4DE2CA54CBD1}" destId="{244BCCAD-2527-1543-85AE-083C940FCE7C}" srcOrd="22" destOrd="0" presId="urn:microsoft.com/office/officeart/2005/8/layout/bProcess2"/>
    <dgm:cxn modelId="{FDB828BE-2EA9-2040-92DD-2B899E84EC2E}" type="presParOf" srcId="{244BCCAD-2527-1543-85AE-083C940FCE7C}" destId="{91408651-5DB3-DC41-833D-BB5A06EC08C7}" srcOrd="0" destOrd="0" presId="urn:microsoft.com/office/officeart/2005/8/layout/bProcess2"/>
    <dgm:cxn modelId="{51B2FDA4-40FD-9745-B1F2-D6F17CBD218E}" type="presParOf" srcId="{244BCCAD-2527-1543-85AE-083C940FCE7C}" destId="{368183E1-E667-5749-A4E8-F24144C826D5}" srcOrd="1" destOrd="0" presId="urn:microsoft.com/office/officeart/2005/8/layout/bProcess2"/>
    <dgm:cxn modelId="{7256A72B-71E5-2D4D-8730-C312A7778DD9}" type="presParOf" srcId="{957557EA-0AB2-034C-AF1B-4DE2CA54CBD1}" destId="{C1B47595-8B21-C54B-AA11-5A779003E056}" srcOrd="23" destOrd="0" presId="urn:microsoft.com/office/officeart/2005/8/layout/bProcess2"/>
    <dgm:cxn modelId="{1DB7BC40-E45C-EA4C-B985-1847817C6832}" type="presParOf" srcId="{957557EA-0AB2-034C-AF1B-4DE2CA54CBD1}" destId="{D0C97832-6A08-E74D-AEF4-95D086896C27}" srcOrd="24" destOrd="0" presId="urn:microsoft.com/office/officeart/2005/8/layout/bProcess2"/>
    <dgm:cxn modelId="{7635FCB3-6DB5-164B-AE1C-86EC511724CA}" type="presParOf" srcId="{D0C97832-6A08-E74D-AEF4-95D086896C27}" destId="{9E88E6A1-F719-CD4C-AD64-B3C857D00A5E}" srcOrd="0" destOrd="0" presId="urn:microsoft.com/office/officeart/2005/8/layout/bProcess2"/>
    <dgm:cxn modelId="{495FC096-BC7A-BE49-8D69-A540D075B31B}" type="presParOf" srcId="{D0C97832-6A08-E74D-AEF4-95D086896C27}" destId="{95C29363-8B96-584F-A45C-93A609CE0B41}" srcOrd="1" destOrd="0" presId="urn:microsoft.com/office/officeart/2005/8/layout/bProcess2"/>
    <dgm:cxn modelId="{AFE1C861-57E4-F748-957C-2A4F42E0C2A1}" type="presParOf" srcId="{957557EA-0AB2-034C-AF1B-4DE2CA54CBD1}" destId="{4434C88F-D7A5-C64A-86FC-2221E77AC373}" srcOrd="25" destOrd="0" presId="urn:microsoft.com/office/officeart/2005/8/layout/bProcess2"/>
    <dgm:cxn modelId="{F97709EA-60E5-1A47-A1F0-57CF25AFEF3D}" type="presParOf" srcId="{957557EA-0AB2-034C-AF1B-4DE2CA54CBD1}" destId="{9E5098BB-8E15-0046-B0FC-B031220CE3CB}" srcOrd="26" destOrd="0" presId="urn:microsoft.com/office/officeart/2005/8/layout/bProcess2"/>
    <dgm:cxn modelId="{A3958D9A-665F-7146-96C5-E62BA9E3AA22}" type="presParOf" srcId="{9E5098BB-8E15-0046-B0FC-B031220CE3CB}" destId="{A6EC7E10-98C5-094B-9E55-0565EAF15E57}" srcOrd="0" destOrd="0" presId="urn:microsoft.com/office/officeart/2005/8/layout/bProcess2"/>
    <dgm:cxn modelId="{4816ED95-51EC-BD4C-A40A-C2F890A8CE7A}" type="presParOf" srcId="{9E5098BB-8E15-0046-B0FC-B031220CE3CB}" destId="{6DEE8ECE-CE02-134A-8916-723EC664AA81}" srcOrd="1" destOrd="0" presId="urn:microsoft.com/office/officeart/2005/8/layout/bProcess2"/>
    <dgm:cxn modelId="{44FC9A9F-1FF4-5548-9872-113405A62CAA}" type="presParOf" srcId="{957557EA-0AB2-034C-AF1B-4DE2CA54CBD1}" destId="{3A1C1397-A97D-3641-9494-BFB2A72AAD67}" srcOrd="27" destOrd="0" presId="urn:microsoft.com/office/officeart/2005/8/layout/bProcess2"/>
    <dgm:cxn modelId="{144E8D41-D94B-C742-876F-59407C726A1C}" type="presParOf" srcId="{957557EA-0AB2-034C-AF1B-4DE2CA54CBD1}" destId="{C152572B-D491-5144-BC68-CCE9FD9519D2}" srcOrd="2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4AF09-0889-814D-9945-9B41E257E340}">
      <dsp:nvSpPr>
        <dsp:cNvPr id="0" name=""/>
        <dsp:cNvSpPr/>
      </dsp:nvSpPr>
      <dsp:spPr>
        <a:xfrm>
          <a:off x="1142441" y="1011"/>
          <a:ext cx="1175816" cy="11758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18.01</a:t>
          </a:r>
        </a:p>
      </dsp:txBody>
      <dsp:txXfrm>
        <a:off x="1314635" y="173205"/>
        <a:ext cx="831428" cy="831428"/>
      </dsp:txXfrm>
    </dsp:sp>
    <dsp:sp modelId="{BE81893B-DB07-8545-9952-D405322A787D}">
      <dsp:nvSpPr>
        <dsp:cNvPr id="0" name=""/>
        <dsp:cNvSpPr/>
      </dsp:nvSpPr>
      <dsp:spPr>
        <a:xfrm rot="10800000">
          <a:off x="1524582" y="1328655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84190-4FF5-054C-9F2F-19C0A1F577DA}">
      <dsp:nvSpPr>
        <dsp:cNvPr id="0" name=""/>
        <dsp:cNvSpPr/>
      </dsp:nvSpPr>
      <dsp:spPr>
        <a:xfrm>
          <a:off x="1338215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8.01</a:t>
          </a:r>
        </a:p>
      </dsp:txBody>
      <dsp:txXfrm>
        <a:off x="1453069" y="1898991"/>
        <a:ext cx="554561" cy="554561"/>
      </dsp:txXfrm>
    </dsp:sp>
    <dsp:sp modelId="{F17E98F8-E2D4-D64A-97B5-2AAAB7398788}">
      <dsp:nvSpPr>
        <dsp:cNvPr id="0" name=""/>
        <dsp:cNvSpPr/>
      </dsp:nvSpPr>
      <dsp:spPr>
        <a:xfrm rot="10800000">
          <a:off x="1524582" y="2818120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8417A-617F-B549-8E8F-9C41A4068632}">
      <dsp:nvSpPr>
        <dsp:cNvPr id="0" name=""/>
        <dsp:cNvSpPr/>
      </dsp:nvSpPr>
      <dsp:spPr>
        <a:xfrm>
          <a:off x="1338215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6.001</a:t>
          </a:r>
        </a:p>
      </dsp:txBody>
      <dsp:txXfrm>
        <a:off x="1453069" y="3486343"/>
        <a:ext cx="554561" cy="554561"/>
      </dsp:txXfrm>
    </dsp:sp>
    <dsp:sp modelId="{0D59C881-A515-7C4B-8CF7-6F1C0FC9FD3A}">
      <dsp:nvSpPr>
        <dsp:cNvPr id="0" name=""/>
        <dsp:cNvSpPr/>
      </dsp:nvSpPr>
      <dsp:spPr>
        <a:xfrm rot="5400000">
          <a:off x="2415554" y="3602687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DC1E-0103-7640-A647-1EDAC07DC971}">
      <dsp:nvSpPr>
        <dsp:cNvPr id="0" name=""/>
        <dsp:cNvSpPr/>
      </dsp:nvSpPr>
      <dsp:spPr>
        <a:xfrm>
          <a:off x="3101940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18.02</a:t>
          </a:r>
        </a:p>
      </dsp:txBody>
      <dsp:txXfrm>
        <a:off x="3216794" y="3486343"/>
        <a:ext cx="554561" cy="554561"/>
      </dsp:txXfrm>
    </dsp:sp>
    <dsp:sp modelId="{F7ADB171-0982-6F42-8412-C16732E6AE16}">
      <dsp:nvSpPr>
        <dsp:cNvPr id="0" name=""/>
        <dsp:cNvSpPr/>
      </dsp:nvSpPr>
      <dsp:spPr>
        <a:xfrm>
          <a:off x="3288307" y="2799901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F10C0-2332-544B-866B-2DD9DE71EAB2}">
      <dsp:nvSpPr>
        <dsp:cNvPr id="0" name=""/>
        <dsp:cNvSpPr/>
      </dsp:nvSpPr>
      <dsp:spPr>
        <a:xfrm>
          <a:off x="3101940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18.03</a:t>
          </a:r>
        </a:p>
      </dsp:txBody>
      <dsp:txXfrm>
        <a:off x="3216794" y="1898991"/>
        <a:ext cx="554561" cy="554561"/>
      </dsp:txXfrm>
    </dsp:sp>
    <dsp:sp modelId="{5B1A20FB-6FB8-5840-A388-4ED3B333C0BE}">
      <dsp:nvSpPr>
        <dsp:cNvPr id="0" name=""/>
        <dsp:cNvSpPr/>
      </dsp:nvSpPr>
      <dsp:spPr>
        <a:xfrm>
          <a:off x="3288307" y="1212549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DC606-390C-4C41-B8F1-4FAE3DB27D86}">
      <dsp:nvSpPr>
        <dsp:cNvPr id="0" name=""/>
        <dsp:cNvSpPr/>
      </dsp:nvSpPr>
      <dsp:spPr>
        <a:xfrm>
          <a:off x="3101940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6.042</a:t>
          </a:r>
        </a:p>
      </dsp:txBody>
      <dsp:txXfrm>
        <a:off x="3216794" y="311638"/>
        <a:ext cx="554561" cy="554561"/>
      </dsp:txXfrm>
    </dsp:sp>
    <dsp:sp modelId="{A0C9F9B9-61A2-134C-97CD-A95385262755}">
      <dsp:nvSpPr>
        <dsp:cNvPr id="0" name=""/>
        <dsp:cNvSpPr/>
      </dsp:nvSpPr>
      <dsp:spPr>
        <a:xfrm rot="5400000">
          <a:off x="4179279" y="427982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6C035-9730-E241-A000-E19A881E3513}">
      <dsp:nvSpPr>
        <dsp:cNvPr id="0" name=""/>
        <dsp:cNvSpPr/>
      </dsp:nvSpPr>
      <dsp:spPr>
        <a:xfrm>
          <a:off x="4865665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8.02</a:t>
          </a:r>
        </a:p>
      </dsp:txBody>
      <dsp:txXfrm>
        <a:off x="4980519" y="311638"/>
        <a:ext cx="554561" cy="554561"/>
      </dsp:txXfrm>
    </dsp:sp>
    <dsp:sp modelId="{E19446D3-9B6C-4347-845C-359C558CDC10}">
      <dsp:nvSpPr>
        <dsp:cNvPr id="0" name=""/>
        <dsp:cNvSpPr/>
      </dsp:nvSpPr>
      <dsp:spPr>
        <a:xfrm rot="10800000">
          <a:off x="5052032" y="1230768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3E3B-FB73-6840-8C6D-B4E10687EF90}">
      <dsp:nvSpPr>
        <dsp:cNvPr id="0" name=""/>
        <dsp:cNvSpPr/>
      </dsp:nvSpPr>
      <dsp:spPr>
        <a:xfrm>
          <a:off x="4865665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6.034</a:t>
          </a:r>
        </a:p>
      </dsp:txBody>
      <dsp:txXfrm>
        <a:off x="4980519" y="1898991"/>
        <a:ext cx="554561" cy="554561"/>
      </dsp:txXfrm>
    </dsp:sp>
    <dsp:sp modelId="{E18A4A3E-392F-B748-ABD5-CEC091F4C598}">
      <dsp:nvSpPr>
        <dsp:cNvPr id="0" name=""/>
        <dsp:cNvSpPr/>
      </dsp:nvSpPr>
      <dsp:spPr>
        <a:xfrm rot="10800000">
          <a:off x="5052032" y="2818120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F318C-DE45-DE40-B69B-E5C0AB838765}">
      <dsp:nvSpPr>
        <dsp:cNvPr id="0" name=""/>
        <dsp:cNvSpPr/>
      </dsp:nvSpPr>
      <dsp:spPr>
        <a:xfrm>
          <a:off x="4865665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6.002</a:t>
          </a:r>
        </a:p>
      </dsp:txBody>
      <dsp:txXfrm>
        <a:off x="4980519" y="3486343"/>
        <a:ext cx="554561" cy="554561"/>
      </dsp:txXfrm>
    </dsp:sp>
    <dsp:sp modelId="{43EF2DE2-20DE-8041-BBB1-02955CFF0C8A}">
      <dsp:nvSpPr>
        <dsp:cNvPr id="0" name=""/>
        <dsp:cNvSpPr/>
      </dsp:nvSpPr>
      <dsp:spPr>
        <a:xfrm rot="5400000">
          <a:off x="5943004" y="3602687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1E286-4CBF-2040-81A5-6A68A575DD0D}">
      <dsp:nvSpPr>
        <dsp:cNvPr id="0" name=""/>
        <dsp:cNvSpPr/>
      </dsp:nvSpPr>
      <dsp:spPr>
        <a:xfrm>
          <a:off x="6629390" y="3371489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6.046</a:t>
          </a:r>
        </a:p>
      </dsp:txBody>
      <dsp:txXfrm>
        <a:off x="6744244" y="3486343"/>
        <a:ext cx="554561" cy="554561"/>
      </dsp:txXfrm>
    </dsp:sp>
    <dsp:sp modelId="{D7302AC5-F75C-AA43-B3CA-4F31869794A8}">
      <dsp:nvSpPr>
        <dsp:cNvPr id="0" name=""/>
        <dsp:cNvSpPr/>
      </dsp:nvSpPr>
      <dsp:spPr>
        <a:xfrm>
          <a:off x="6815756" y="2799901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D425F-95ED-F349-9E8D-D84D9624C04C}">
      <dsp:nvSpPr>
        <dsp:cNvPr id="0" name=""/>
        <dsp:cNvSpPr/>
      </dsp:nvSpPr>
      <dsp:spPr>
        <a:xfrm>
          <a:off x="6629390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6.003</a:t>
          </a:r>
        </a:p>
      </dsp:txBody>
      <dsp:txXfrm>
        <a:off x="6744244" y="1898991"/>
        <a:ext cx="554561" cy="554561"/>
      </dsp:txXfrm>
    </dsp:sp>
    <dsp:sp modelId="{DC38B96A-619D-9348-B93F-262947984BFF}">
      <dsp:nvSpPr>
        <dsp:cNvPr id="0" name=""/>
        <dsp:cNvSpPr/>
      </dsp:nvSpPr>
      <dsp:spPr>
        <a:xfrm>
          <a:off x="6815756" y="1212549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183E1-E667-5749-A4E8-F24144C826D5}">
      <dsp:nvSpPr>
        <dsp:cNvPr id="0" name=""/>
        <dsp:cNvSpPr/>
      </dsp:nvSpPr>
      <dsp:spPr>
        <a:xfrm>
          <a:off x="6629390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6.004</a:t>
          </a:r>
        </a:p>
      </dsp:txBody>
      <dsp:txXfrm>
        <a:off x="6744244" y="311638"/>
        <a:ext cx="554561" cy="554561"/>
      </dsp:txXfrm>
    </dsp:sp>
    <dsp:sp modelId="{C1B47595-8B21-C54B-AA11-5A779003E056}">
      <dsp:nvSpPr>
        <dsp:cNvPr id="0" name=""/>
        <dsp:cNvSpPr/>
      </dsp:nvSpPr>
      <dsp:spPr>
        <a:xfrm rot="5400000">
          <a:off x="7706729" y="427982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29363-8B96-584F-A45C-93A609CE0B41}">
      <dsp:nvSpPr>
        <dsp:cNvPr id="0" name=""/>
        <dsp:cNvSpPr/>
      </dsp:nvSpPr>
      <dsp:spPr>
        <a:xfrm>
          <a:off x="8393114" y="196784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6.840</a:t>
          </a:r>
        </a:p>
      </dsp:txBody>
      <dsp:txXfrm>
        <a:off x="8507968" y="311638"/>
        <a:ext cx="554561" cy="554561"/>
      </dsp:txXfrm>
    </dsp:sp>
    <dsp:sp modelId="{4434C88F-D7A5-C64A-86FC-2221E77AC373}">
      <dsp:nvSpPr>
        <dsp:cNvPr id="0" name=""/>
        <dsp:cNvSpPr/>
      </dsp:nvSpPr>
      <dsp:spPr>
        <a:xfrm rot="10800000">
          <a:off x="8579481" y="1230768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E8ECE-CE02-134A-8916-723EC664AA81}">
      <dsp:nvSpPr>
        <dsp:cNvPr id="0" name=""/>
        <dsp:cNvSpPr/>
      </dsp:nvSpPr>
      <dsp:spPr>
        <a:xfrm>
          <a:off x="8393114" y="1784137"/>
          <a:ext cx="784269" cy="78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6.033</a:t>
          </a:r>
        </a:p>
      </dsp:txBody>
      <dsp:txXfrm>
        <a:off x="8507968" y="1898991"/>
        <a:ext cx="554561" cy="554561"/>
      </dsp:txXfrm>
    </dsp:sp>
    <dsp:sp modelId="{3A1C1397-A97D-3641-9494-BFB2A72AAD67}">
      <dsp:nvSpPr>
        <dsp:cNvPr id="0" name=""/>
        <dsp:cNvSpPr/>
      </dsp:nvSpPr>
      <dsp:spPr>
        <a:xfrm rot="10800000">
          <a:off x="8579481" y="2720234"/>
          <a:ext cx="411535" cy="321873"/>
        </a:xfrm>
        <a:prstGeom prst="triangle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572B-D491-5144-BC68-CCE9FD9519D2}">
      <dsp:nvSpPr>
        <dsp:cNvPr id="0" name=""/>
        <dsp:cNvSpPr/>
      </dsp:nvSpPr>
      <dsp:spPr>
        <a:xfrm>
          <a:off x="8197341" y="3175716"/>
          <a:ext cx="1175816" cy="11758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6.857</a:t>
          </a:r>
        </a:p>
      </dsp:txBody>
      <dsp:txXfrm>
        <a:off x="8369535" y="3347910"/>
        <a:ext cx="831428" cy="83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2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dahl%27s_la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stafson%27s_l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D7791-DA0F-0D4C-9DCE-7AFBCAAB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Parallel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3C8D-A0FA-2E41-87E3-28A20528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Description</a:t>
            </a:r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6F462E4-F698-BA47-B6CF-0BA6DD0A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87" y="1850001"/>
            <a:ext cx="8783079" cy="252513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57F79C-166C-0142-BD3A-5F03CDC4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19" y="5290270"/>
            <a:ext cx="7377556" cy="1567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0F308-B6CB-3B4D-BB2C-18DE7F371664}"/>
              </a:ext>
            </a:extLst>
          </p:cNvPr>
          <p:cNvSpPr txBox="1"/>
          <p:nvPr/>
        </p:nvSpPr>
        <p:spPr>
          <a:xfrm>
            <a:off x="3133587" y="561028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76963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1A3B8-6120-8048-8C0C-86F233A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 dirty="0"/>
              <a:t>Class Schedule with Greedy Strategy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04FC49-8868-42A0-A951-D6DD2ED7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en-US" sz="2000" dirty="0"/>
              <a:t>{18.02, 6.840, 6.003, 6.004, 6.034}</a:t>
            </a:r>
          </a:p>
          <a:p>
            <a:r>
              <a:rPr lang="en-US" sz="2000" dirty="0"/>
              <a:t>{18.02, 6.840, 6.003, 6.033, 6.034}</a:t>
            </a:r>
          </a:p>
          <a:p>
            <a:r>
              <a:rPr lang="en-US" sz="2000" dirty="0"/>
              <a:t>{18.02, 6.840, 6.003, 6.857, 6.034}</a:t>
            </a:r>
          </a:p>
          <a:p>
            <a:r>
              <a:rPr lang="en-US" sz="2000" dirty="0"/>
              <a:t>{18.02, 6.046, 6.003, 6.004, 6.034}</a:t>
            </a:r>
          </a:p>
          <a:p>
            <a:r>
              <a:rPr lang="en-US" sz="2000" dirty="0"/>
              <a:t>{18.02, 6.046, 6.003, 6.033, 6.034}</a:t>
            </a:r>
          </a:p>
          <a:p>
            <a:r>
              <a:rPr lang="en-US" sz="2000" dirty="0"/>
              <a:t>{18.02, 6.042, 6.003, 6.004, 6.034}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97139A8-E1E9-9646-AED0-D230A05E3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2711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17722-0E90-344A-8A7E-E1F1360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Class Schedule with 1 Subject per Term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060EE3-34A4-BC48-8C66-EFED0EA37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633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24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2E1-2C7D-9B4F-ADB6-F439415D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Schedule with 2 Subjects per Term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BDCD7FF-1A56-C147-98EC-CDA68AA1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13" y="831"/>
            <a:ext cx="3222956" cy="68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50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2E1-2C7D-9B4F-ADB6-F439415D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Schedule with 3 Subjects per Term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3F5B079-EC03-1446-835B-94C64BAA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98" y="1"/>
            <a:ext cx="5537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5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4779-D2B2-5F43-B1EC-19B5023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Weighted 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C201-673C-C641-8B8A-D8B5B8495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33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Problem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B2DFC-C0F7-A44D-9E99-7A838271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519" y="5290270"/>
            <a:ext cx="7291651" cy="154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2BA07-C45F-864C-829D-311067DADF70}"/>
              </a:ext>
            </a:extLst>
          </p:cNvPr>
          <p:cNvSpPr txBox="1"/>
          <p:nvPr/>
        </p:nvSpPr>
        <p:spPr>
          <a:xfrm>
            <a:off x="3133587" y="5610287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3B4F8-40B1-8945-A736-F916B6F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75411"/>
            <a:ext cx="8026400" cy="261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09B02-58DF-2048-AADA-CDEAE8F97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0" y="2821442"/>
            <a:ext cx="8013700" cy="233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8C182-F213-A04D-8901-DBB4932B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38099"/>
            <a:ext cx="4154535" cy="32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8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10AF-2F4F-3D43-B36F-54CD3CD3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27764" cy="1325563"/>
          </a:xfrm>
        </p:spPr>
        <p:txBody>
          <a:bodyPr/>
          <a:lstStyle/>
          <a:p>
            <a:r>
              <a:rPr lang="en-US" dirty="0"/>
              <a:t>Scheduling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1ED8-29EF-5B47-B3B5-7E083578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execution requires 74 days. One possible order is: devise logo-&gt;seize control-&gt;get shots-&gt;build fleet-&gt;open chains-&gt;</a:t>
            </a:r>
            <a:br>
              <a:rPr lang="en-US" dirty="0"/>
            </a:br>
            <a:r>
              <a:rPr lang="en-US" dirty="0"/>
              <a:t>train army-&gt;launch fleet-&gt;defeat Microsoft.</a:t>
            </a:r>
          </a:p>
          <a:p>
            <a:r>
              <a:rPr lang="en-US" dirty="0"/>
              <a:t>Estimation based on equal division of work is too optimistic and gives 37 days. This ideal parallelism cannot be achieved here due to interdependencies between tasks of different weights.</a:t>
            </a:r>
          </a:p>
          <a:p>
            <a:r>
              <a:rPr lang="en-US" dirty="0"/>
              <a:t>Estimation based on critical path is also too low and gives 39 days. It cannot be achieved, as blindly following the critical path would result in extra 2 days of idle time.</a:t>
            </a:r>
          </a:p>
          <a:p>
            <a:r>
              <a:rPr lang="en-US" dirty="0"/>
              <a:t>The minimum number of days to finish the project is 40 days.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997D3-2836-EF48-92AC-F7200FCD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588"/>
            <a:ext cx="8051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1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3F64-3D29-0949-9326-325AB2B0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Apache Airflow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190DD1-BEEE-884F-839F-511D63FF0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5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Queue and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 Parallelism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  <a:p>
                <a:r>
                  <a:rPr lang="en-US" sz="2400" dirty="0"/>
                  <a:t>Gustafson’s law S = P + (1 - P) * f</a:t>
                </a:r>
                <a:r>
                  <a:rPr lang="en-US" sz="2400" baseline="-25000" dirty="0"/>
                  <a:t>ser</a:t>
                </a:r>
                <a:r>
                  <a:rPr lang="en-US" sz="2400" dirty="0"/>
                  <a:t>, where f</a:t>
                </a:r>
                <a:r>
                  <a:rPr lang="en-US" sz="2400" baseline="-25000" dirty="0"/>
                  <a:t>ser</a:t>
                </a:r>
                <a:r>
                  <a:rPr lang="en-US" sz="2400" dirty="0"/>
                  <a:t> is the serial fraction of the code.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0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Amdahl’s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625982" y="3355131"/>
            <a:ext cx="4305364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https://en.wikipedia.org/wiki/Amdahl%27s_law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3796D-F52B-524C-B1E9-3077A1BC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540" y="287384"/>
            <a:ext cx="7440601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204108"/>
            <a:ext cx="2918935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Gustafson’s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717423" y="5842510"/>
            <a:ext cx="4625286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https://en.wikipedia.org/wiki/Gustafson%27s_law</a:t>
            </a:r>
            <a:endParaRPr lang="en-US" sz="1600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013FCCF-C5C7-6840-9AF2-0066EC5A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03880" y="-1"/>
            <a:ext cx="7977264" cy="5590903"/>
          </a:xfrm>
        </p:spPr>
      </p:pic>
    </p:spTree>
    <p:extLst>
      <p:ext uri="{BB962C8B-B14F-4D97-AF65-F5344CB8AC3E}">
        <p14:creationId xmlns:p14="http://schemas.microsoft.com/office/powerpoint/2010/main" val="1054207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537</Words>
  <Application>Microsoft Macintosh PowerPoint</Application>
  <PresentationFormat>Widescreen</PresentationFormat>
  <Paragraphs>75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Queue and Manager</vt:lpstr>
      <vt:lpstr>Timing Processes</vt:lpstr>
      <vt:lpstr>Parallel Scalability by Amdahl’s Law</vt:lpstr>
      <vt:lpstr>Parallel Scalability by Gustafson’s Law</vt:lpstr>
      <vt:lpstr>Parallel Scheduling</vt:lpstr>
      <vt:lpstr>Class Schedule with Greedy Strategy</vt:lpstr>
      <vt:lpstr>Class Schedule with 1 Subject per Term</vt:lpstr>
      <vt:lpstr>Class Schedule with 2 Subjects per Term</vt:lpstr>
      <vt:lpstr>Class Schedule with 3 Subjects per Term</vt:lpstr>
      <vt:lpstr>Weighted DAGs</vt:lpstr>
      <vt:lpstr>Scheduling Plans</vt:lpstr>
      <vt:lpstr>Apache Airflow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6</cp:revision>
  <dcterms:created xsi:type="dcterms:W3CDTF">2020-10-22T17:34:03Z</dcterms:created>
  <dcterms:modified xsi:type="dcterms:W3CDTF">2020-10-22T20:55:11Z</dcterms:modified>
</cp:coreProperties>
</file>