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8"/>
  </p:notesMasterIdLst>
  <p:sldIdLst>
    <p:sldId id="256" r:id="rId2"/>
    <p:sldId id="307" r:id="rId3"/>
    <p:sldId id="259" r:id="rId4"/>
    <p:sldId id="313" r:id="rId5"/>
    <p:sldId id="314" r:id="rId6"/>
    <p:sldId id="3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9986F-1878-40E4-A31D-296AD96853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D2FD9F-D037-497E-8F6E-4D00BAC13066}">
      <dgm:prSet/>
      <dgm:spPr/>
      <dgm:t>
        <a:bodyPr/>
        <a:lstStyle/>
        <a:p>
          <a:r>
            <a:rPr lang="en-US"/>
            <a:t>Conway Base (V1) - the basic sequential implementation</a:t>
          </a:r>
        </a:p>
      </dgm:t>
    </dgm:pt>
    <dgm:pt modelId="{804783BF-876B-4EAB-A353-DC45B3AD8284}" type="parTrans" cxnId="{291371B6-D341-4596-A160-830911875698}">
      <dgm:prSet/>
      <dgm:spPr/>
      <dgm:t>
        <a:bodyPr/>
        <a:lstStyle/>
        <a:p>
          <a:endParaRPr lang="en-US"/>
        </a:p>
      </dgm:t>
    </dgm:pt>
    <dgm:pt modelId="{3C9689E7-5111-45C7-8ED5-A62B50CEBB8C}" type="sibTrans" cxnId="{291371B6-D341-4596-A160-830911875698}">
      <dgm:prSet/>
      <dgm:spPr/>
      <dgm:t>
        <a:bodyPr/>
        <a:lstStyle/>
        <a:p>
          <a:endParaRPr lang="en-US"/>
        </a:p>
      </dgm:t>
    </dgm:pt>
    <dgm:pt modelId="{BDFB7DAA-63E5-45A7-9DBA-DF6CAF27B882}">
      <dgm:prSet/>
      <dgm:spPr/>
      <dgm:t>
        <a:bodyPr/>
        <a:lstStyle/>
        <a:p>
          <a:r>
            <a:rPr lang="en-US"/>
            <a:t>Conway V2 - the improved variant as described in exercise 2</a:t>
          </a:r>
        </a:p>
      </dgm:t>
    </dgm:pt>
    <dgm:pt modelId="{38A2B4DC-0FFA-4BE6-8C5E-8AA71EDC9737}" type="parTrans" cxnId="{A462DBC5-E6FF-4CCD-8374-5E18F89529A8}">
      <dgm:prSet/>
      <dgm:spPr/>
      <dgm:t>
        <a:bodyPr/>
        <a:lstStyle/>
        <a:p>
          <a:endParaRPr lang="en-US"/>
        </a:p>
      </dgm:t>
    </dgm:pt>
    <dgm:pt modelId="{7B374D51-D15F-46D4-9EDC-19BA005AEE99}" type="sibTrans" cxnId="{A462DBC5-E6FF-4CCD-8374-5E18F89529A8}">
      <dgm:prSet/>
      <dgm:spPr/>
      <dgm:t>
        <a:bodyPr/>
        <a:lstStyle/>
        <a:p>
          <a:endParaRPr lang="en-US"/>
        </a:p>
      </dgm:t>
    </dgm:pt>
    <dgm:pt modelId="{2BACE392-1311-4DFC-8B40-B7EFA51F9108}">
      <dgm:prSet/>
      <dgm:spPr/>
      <dgm:t>
        <a:bodyPr/>
        <a:lstStyle/>
        <a:p>
          <a:r>
            <a:rPr lang="en-US"/>
            <a:t>Conway V3</a:t>
          </a:r>
        </a:p>
      </dgm:t>
    </dgm:pt>
    <dgm:pt modelId="{03F0BDCE-99D2-4567-A867-D4630692D4DB}" type="parTrans" cxnId="{FF34C44B-EBF2-4EEA-A6F4-8A9F273C9AFA}">
      <dgm:prSet/>
      <dgm:spPr/>
      <dgm:t>
        <a:bodyPr/>
        <a:lstStyle/>
        <a:p>
          <a:endParaRPr lang="en-US"/>
        </a:p>
      </dgm:t>
    </dgm:pt>
    <dgm:pt modelId="{2F2996B6-F5A7-4794-AAB7-470A6D2D07AB}" type="sibTrans" cxnId="{FF34C44B-EBF2-4EEA-A6F4-8A9F273C9AFA}">
      <dgm:prSet/>
      <dgm:spPr/>
      <dgm:t>
        <a:bodyPr/>
        <a:lstStyle/>
        <a:p>
          <a:endParaRPr lang="en-US"/>
        </a:p>
      </dgm:t>
    </dgm:pt>
    <dgm:pt modelId="{073441FA-267E-7B4E-BD7E-FA477BBFF391}" type="pres">
      <dgm:prSet presAssocID="{B449986F-1878-40E4-A31D-296AD96853C7}" presName="vert0" presStyleCnt="0">
        <dgm:presLayoutVars>
          <dgm:dir/>
          <dgm:animOne val="branch"/>
          <dgm:animLvl val="lvl"/>
        </dgm:presLayoutVars>
      </dgm:prSet>
      <dgm:spPr/>
    </dgm:pt>
    <dgm:pt modelId="{516178E1-524F-BC44-B561-6F03FBB9CF77}" type="pres">
      <dgm:prSet presAssocID="{9BD2FD9F-D037-497E-8F6E-4D00BAC13066}" presName="thickLine" presStyleLbl="alignNode1" presStyleIdx="0" presStyleCnt="3"/>
      <dgm:spPr/>
    </dgm:pt>
    <dgm:pt modelId="{B34A6E73-A957-8B46-A773-61AE6841AC31}" type="pres">
      <dgm:prSet presAssocID="{9BD2FD9F-D037-497E-8F6E-4D00BAC13066}" presName="horz1" presStyleCnt="0"/>
      <dgm:spPr/>
    </dgm:pt>
    <dgm:pt modelId="{149F2F7D-CC4E-D44F-8272-E2B77AD49241}" type="pres">
      <dgm:prSet presAssocID="{9BD2FD9F-D037-497E-8F6E-4D00BAC13066}" presName="tx1" presStyleLbl="revTx" presStyleIdx="0" presStyleCnt="3"/>
      <dgm:spPr/>
    </dgm:pt>
    <dgm:pt modelId="{CA3CD300-3F96-F848-9FE2-9B18B0D627C7}" type="pres">
      <dgm:prSet presAssocID="{9BD2FD9F-D037-497E-8F6E-4D00BAC13066}" presName="vert1" presStyleCnt="0"/>
      <dgm:spPr/>
    </dgm:pt>
    <dgm:pt modelId="{86107921-A77A-504F-83E7-A5918A62FECA}" type="pres">
      <dgm:prSet presAssocID="{BDFB7DAA-63E5-45A7-9DBA-DF6CAF27B882}" presName="thickLine" presStyleLbl="alignNode1" presStyleIdx="1" presStyleCnt="3"/>
      <dgm:spPr/>
    </dgm:pt>
    <dgm:pt modelId="{22E786B1-6FFE-7A4A-ACD4-487CF34A5BE2}" type="pres">
      <dgm:prSet presAssocID="{BDFB7DAA-63E5-45A7-9DBA-DF6CAF27B882}" presName="horz1" presStyleCnt="0"/>
      <dgm:spPr/>
    </dgm:pt>
    <dgm:pt modelId="{CA50F7FE-DBCC-074B-AF6E-1C57245E94DB}" type="pres">
      <dgm:prSet presAssocID="{BDFB7DAA-63E5-45A7-9DBA-DF6CAF27B882}" presName="tx1" presStyleLbl="revTx" presStyleIdx="1" presStyleCnt="3"/>
      <dgm:spPr/>
    </dgm:pt>
    <dgm:pt modelId="{72B75C19-428F-F746-B84D-54796A21D17E}" type="pres">
      <dgm:prSet presAssocID="{BDFB7DAA-63E5-45A7-9DBA-DF6CAF27B882}" presName="vert1" presStyleCnt="0"/>
      <dgm:spPr/>
    </dgm:pt>
    <dgm:pt modelId="{D26BFA9D-2592-ED4D-B4C7-D0BFF275CE09}" type="pres">
      <dgm:prSet presAssocID="{2BACE392-1311-4DFC-8B40-B7EFA51F9108}" presName="thickLine" presStyleLbl="alignNode1" presStyleIdx="2" presStyleCnt="3"/>
      <dgm:spPr/>
    </dgm:pt>
    <dgm:pt modelId="{66456614-FFCC-DB4E-839D-C442606DF171}" type="pres">
      <dgm:prSet presAssocID="{2BACE392-1311-4DFC-8B40-B7EFA51F9108}" presName="horz1" presStyleCnt="0"/>
      <dgm:spPr/>
    </dgm:pt>
    <dgm:pt modelId="{B411779D-0176-9240-A568-B7B6F011CFA0}" type="pres">
      <dgm:prSet presAssocID="{2BACE392-1311-4DFC-8B40-B7EFA51F9108}" presName="tx1" presStyleLbl="revTx" presStyleIdx="2" presStyleCnt="3"/>
      <dgm:spPr/>
    </dgm:pt>
    <dgm:pt modelId="{DB1619C4-B28B-5C41-9629-E35207365F3A}" type="pres">
      <dgm:prSet presAssocID="{2BACE392-1311-4DFC-8B40-B7EFA51F9108}" presName="vert1" presStyleCnt="0"/>
      <dgm:spPr/>
    </dgm:pt>
  </dgm:ptLst>
  <dgm:cxnLst>
    <dgm:cxn modelId="{B8507C2A-766F-3E46-9983-B98A839013CE}" type="presOf" srcId="{BDFB7DAA-63E5-45A7-9DBA-DF6CAF27B882}" destId="{CA50F7FE-DBCC-074B-AF6E-1C57245E94DB}" srcOrd="0" destOrd="0" presId="urn:microsoft.com/office/officeart/2008/layout/LinedList"/>
    <dgm:cxn modelId="{FF34C44B-EBF2-4EEA-A6F4-8A9F273C9AFA}" srcId="{B449986F-1878-40E4-A31D-296AD96853C7}" destId="{2BACE392-1311-4DFC-8B40-B7EFA51F9108}" srcOrd="2" destOrd="0" parTransId="{03F0BDCE-99D2-4567-A867-D4630692D4DB}" sibTransId="{2F2996B6-F5A7-4794-AAB7-470A6D2D07AB}"/>
    <dgm:cxn modelId="{CFE66CB3-B4D1-5E49-A20F-8BCECCC2C4C4}" type="presOf" srcId="{2BACE392-1311-4DFC-8B40-B7EFA51F9108}" destId="{B411779D-0176-9240-A568-B7B6F011CFA0}" srcOrd="0" destOrd="0" presId="urn:microsoft.com/office/officeart/2008/layout/LinedList"/>
    <dgm:cxn modelId="{291371B6-D341-4596-A160-830911875698}" srcId="{B449986F-1878-40E4-A31D-296AD96853C7}" destId="{9BD2FD9F-D037-497E-8F6E-4D00BAC13066}" srcOrd="0" destOrd="0" parTransId="{804783BF-876B-4EAB-A353-DC45B3AD8284}" sibTransId="{3C9689E7-5111-45C7-8ED5-A62B50CEBB8C}"/>
    <dgm:cxn modelId="{A462DBC5-E6FF-4CCD-8374-5E18F89529A8}" srcId="{B449986F-1878-40E4-A31D-296AD96853C7}" destId="{BDFB7DAA-63E5-45A7-9DBA-DF6CAF27B882}" srcOrd="1" destOrd="0" parTransId="{38A2B4DC-0FFA-4BE6-8C5E-8AA71EDC9737}" sibTransId="{7B374D51-D15F-46D4-9EDC-19BA005AEE99}"/>
    <dgm:cxn modelId="{607498C9-FACB-BA49-B28D-87BBFC9B1117}" type="presOf" srcId="{9BD2FD9F-D037-497E-8F6E-4D00BAC13066}" destId="{149F2F7D-CC4E-D44F-8272-E2B77AD49241}" srcOrd="0" destOrd="0" presId="urn:microsoft.com/office/officeart/2008/layout/LinedList"/>
    <dgm:cxn modelId="{9FCC25CD-2E99-234C-B908-44BEAA1E1990}" type="presOf" srcId="{B449986F-1878-40E4-A31D-296AD96853C7}" destId="{073441FA-267E-7B4E-BD7E-FA477BBFF391}" srcOrd="0" destOrd="0" presId="urn:microsoft.com/office/officeart/2008/layout/LinedList"/>
    <dgm:cxn modelId="{EA752410-8268-1744-8EB2-9771F54A5EDC}" type="presParOf" srcId="{073441FA-267E-7B4E-BD7E-FA477BBFF391}" destId="{516178E1-524F-BC44-B561-6F03FBB9CF77}" srcOrd="0" destOrd="0" presId="urn:microsoft.com/office/officeart/2008/layout/LinedList"/>
    <dgm:cxn modelId="{61C6B1EA-F3E7-884F-88B2-CCF5A8A40646}" type="presParOf" srcId="{073441FA-267E-7B4E-BD7E-FA477BBFF391}" destId="{B34A6E73-A957-8B46-A773-61AE6841AC31}" srcOrd="1" destOrd="0" presId="urn:microsoft.com/office/officeart/2008/layout/LinedList"/>
    <dgm:cxn modelId="{931ECA35-D096-5045-BC4C-A51C2B512EE7}" type="presParOf" srcId="{B34A6E73-A957-8B46-A773-61AE6841AC31}" destId="{149F2F7D-CC4E-D44F-8272-E2B77AD49241}" srcOrd="0" destOrd="0" presId="urn:microsoft.com/office/officeart/2008/layout/LinedList"/>
    <dgm:cxn modelId="{06C33895-1709-CE42-B2D7-7E743D1DFC3B}" type="presParOf" srcId="{B34A6E73-A957-8B46-A773-61AE6841AC31}" destId="{CA3CD300-3F96-F848-9FE2-9B18B0D627C7}" srcOrd="1" destOrd="0" presId="urn:microsoft.com/office/officeart/2008/layout/LinedList"/>
    <dgm:cxn modelId="{D9A2ACBE-EA54-1340-AA94-A6BD3D26228C}" type="presParOf" srcId="{073441FA-267E-7B4E-BD7E-FA477BBFF391}" destId="{86107921-A77A-504F-83E7-A5918A62FECA}" srcOrd="2" destOrd="0" presId="urn:microsoft.com/office/officeart/2008/layout/LinedList"/>
    <dgm:cxn modelId="{07636877-1660-4B4F-84E5-4E45213307CF}" type="presParOf" srcId="{073441FA-267E-7B4E-BD7E-FA477BBFF391}" destId="{22E786B1-6FFE-7A4A-ACD4-487CF34A5BE2}" srcOrd="3" destOrd="0" presId="urn:microsoft.com/office/officeart/2008/layout/LinedList"/>
    <dgm:cxn modelId="{775214DA-3682-2E41-A3F3-A0CF8E00A8D9}" type="presParOf" srcId="{22E786B1-6FFE-7A4A-ACD4-487CF34A5BE2}" destId="{CA50F7FE-DBCC-074B-AF6E-1C57245E94DB}" srcOrd="0" destOrd="0" presId="urn:microsoft.com/office/officeart/2008/layout/LinedList"/>
    <dgm:cxn modelId="{F7C69DD4-D8CD-EE4E-8476-33EF33FB814D}" type="presParOf" srcId="{22E786B1-6FFE-7A4A-ACD4-487CF34A5BE2}" destId="{72B75C19-428F-F746-B84D-54796A21D17E}" srcOrd="1" destOrd="0" presId="urn:microsoft.com/office/officeart/2008/layout/LinedList"/>
    <dgm:cxn modelId="{0218F2BE-EB46-314E-9B7D-93BF6CBAD33F}" type="presParOf" srcId="{073441FA-267E-7B4E-BD7E-FA477BBFF391}" destId="{D26BFA9D-2592-ED4D-B4C7-D0BFF275CE09}" srcOrd="4" destOrd="0" presId="urn:microsoft.com/office/officeart/2008/layout/LinedList"/>
    <dgm:cxn modelId="{43FE874D-802B-8D41-9B0D-7F0D594A6EDE}" type="presParOf" srcId="{073441FA-267E-7B4E-BD7E-FA477BBFF391}" destId="{66456614-FFCC-DB4E-839D-C442606DF171}" srcOrd="5" destOrd="0" presId="urn:microsoft.com/office/officeart/2008/layout/LinedList"/>
    <dgm:cxn modelId="{DDD41803-154E-5F42-8785-2F54CD8B449C}" type="presParOf" srcId="{66456614-FFCC-DB4E-839D-C442606DF171}" destId="{B411779D-0176-9240-A568-B7B6F011CFA0}" srcOrd="0" destOrd="0" presId="urn:microsoft.com/office/officeart/2008/layout/LinedList"/>
    <dgm:cxn modelId="{88F862F2-2299-7D42-88BE-7F52C5379B28}" type="presParOf" srcId="{66456614-FFCC-DB4E-839D-C442606DF171}" destId="{DB1619C4-B28B-5C41-9629-E35207365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178E1-524F-BC44-B561-6F03FBB9CF7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F2F7D-CC4E-D44F-8272-E2B77AD4924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Conway Base (V1) - the basic sequential implementation</a:t>
          </a:r>
        </a:p>
      </dsp:txBody>
      <dsp:txXfrm>
        <a:off x="0" y="2492"/>
        <a:ext cx="6492875" cy="1700138"/>
      </dsp:txXfrm>
    </dsp:sp>
    <dsp:sp modelId="{86107921-A77A-504F-83E7-A5918A62FEC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0F7FE-DBCC-074B-AF6E-1C57245E94D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Conway V2 - the improved variant as described in exercise 2</a:t>
          </a:r>
        </a:p>
      </dsp:txBody>
      <dsp:txXfrm>
        <a:off x="0" y="1702630"/>
        <a:ext cx="6492875" cy="1700138"/>
      </dsp:txXfrm>
    </dsp:sp>
    <dsp:sp modelId="{D26BFA9D-2592-ED4D-B4C7-D0BFF275CE0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779D-0176-9240-A568-B7B6F011CFA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Conway V3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Various Parallel Programming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435900" y="2967335"/>
            <a:ext cx="3320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Fine-grained Data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Vector Instructions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Vector Pipelining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GPUs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Loop-based Parallelism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Coarse-grained Data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Shared Memory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Distributed Memory Parallelism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Distributed Memory Programming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Task Scheduling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7530-15C9-3E4A-9F48-24F60A45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sz="4400" dirty="0"/>
              <a:t>Conway’s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C7D7-7BFC-A849-908C-70797ABA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2D board with dimensions NxN is comprised of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cell is surrounded by 8 neighbors (looking in all directions)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game unfolds in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cell is alive and its count of live neighbors is in the range [2, 3], then it survives, otherwise it 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cell is dead and its count of live neighbors is exactly 3, then it becomes alive, otherwise it stays dead</a:t>
            </a:r>
          </a:p>
        </p:txBody>
      </p:sp>
    </p:spTree>
    <p:extLst>
      <p:ext uri="{BB962C8B-B14F-4D97-AF65-F5344CB8AC3E}">
        <p14:creationId xmlns:p14="http://schemas.microsoft.com/office/powerpoint/2010/main" val="2299289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7C9E6D-E9E5-5C45-8E29-2D24C65D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Versions of the Game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3F2729-B743-4B36-B16D-D4FD25536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54252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696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Parallel programming requires professional software engineering practices, since ad-hoc approaches don’t work.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Parallel and distributed programming can be applied to boost efficiency, dependability, and clarity of design.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It is always best to reuse as much as possible higher-level concurrency abstractions from mature framework.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Various Parallel Programming Systems</vt:lpstr>
      <vt:lpstr>PowerPoint Presentation</vt:lpstr>
      <vt:lpstr>Key Terms</vt:lpstr>
      <vt:lpstr>Conway’s Game Of Life</vt:lpstr>
      <vt:lpstr>Versions of the Game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Parallel Programming Systems</dc:title>
  <dc:creator>Ervin Varga</dc:creator>
  <cp:lastModifiedBy>Ervin Varga</cp:lastModifiedBy>
  <cp:revision>3</cp:revision>
  <dcterms:created xsi:type="dcterms:W3CDTF">2019-11-02T17:38:49Z</dcterms:created>
  <dcterms:modified xsi:type="dcterms:W3CDTF">2019-11-02T21:10:31Z</dcterms:modified>
</cp:coreProperties>
</file>