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13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3901524" y="2967335"/>
            <a:ext cx="4388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Chapters 4 &amp;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Shared memory programming with threads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Load balancing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Privatization of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Critical sections and mutual exclusion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overhead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Dynamic scheduling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Fork-join Parallel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Counting Primes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B0D4970-F378-4BE1-89EE-35B2B03A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SerialPrimes</a:t>
            </a:r>
            <a:r>
              <a:rPr lang="en-US" sz="2400"/>
              <a:t> is the brute-force solution that serves as a baseline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ThreadedPrimesWrongV1</a:t>
            </a:r>
            <a:r>
              <a:rPr lang="en-US" sz="2400"/>
              <a:t> is the first attempt to create a multi-threaded version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ThreadedPrimesWrongV2</a:t>
            </a:r>
            <a:r>
              <a:rPr lang="en-US" sz="2400"/>
              <a:t> is the second attempt to create a multi-threaded version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ThreadedPrimesFixed</a:t>
            </a:r>
            <a:r>
              <a:rPr lang="en-US" sz="2400"/>
              <a:t> is the correct way to create a multi-threaded version. Demonstrates the techniques of </a:t>
            </a:r>
            <a:r>
              <a:rPr lang="en-US" sz="2400" i="1"/>
              <a:t>privatization of variables</a:t>
            </a:r>
            <a:r>
              <a:rPr lang="en-US" sz="2400"/>
              <a:t> and </a:t>
            </a:r>
            <a:r>
              <a:rPr lang="en-US" sz="2400" i="1"/>
              <a:t>load balancing</a:t>
            </a:r>
            <a:r>
              <a:rPr lang="en-US" sz="2400"/>
              <a:t>.</a:t>
            </a:r>
          </a:p>
          <a:p>
            <a:r>
              <a:rPr lang="en-US" sz="2400"/>
              <a:t>There is no perfect load balancing as we would need to know the distribution of primes among integers (Riemann’s hypothesis).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FastSerialPrimes</a:t>
            </a:r>
            <a:r>
              <a:rPr lang="en-US" sz="2400"/>
              <a:t> is a huge improvement that avoids threads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FastThreadedPrimes</a:t>
            </a:r>
            <a:r>
              <a:rPr lang="en-US" sz="2400"/>
              <a:t> is a another lift with threads over the previous variant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2400"/>
              <a:t> is an ultimate serial version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FD327-85CA-0D4F-B22A-B88256E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Fork-join Model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85BF53D9-9F2B-4353-844F-1651CB5B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kern="120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Parallel </a:t>
                </a:r>
                <a:r>
                  <a:rPr lang="en-US" sz="2000" b="0" i="1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prefix sum</a:t>
                </a: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 (implementation from scratch)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implementation with the built-in Java SE 8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java.util.Arrays.parallelPrefix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java.util.parallelSetAll</a:t>
                </a:r>
                <a:r>
                  <a:rPr lang="en-US" sz="2000" dirty="0">
                    <a:solidFill>
                      <a:srgbClr val="000000"/>
                    </a:solidFill>
                  </a:rPr>
                  <a:t>  methods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quick sort implementation that builds upon parallel prefix sum and packing algorithms (provided as a test case for the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algorithm)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merge sort delivered as part of Java SE 8 (see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java.util.Arrays.parallelSort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5"/>
                <a:stretch>
                  <a:fillRect l="-1276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6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Mandelbrot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Sequential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Parallel version using OpenMP with optimization as described in the book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Different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C90-950C-8040-B66B-AF96E06E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Overhead, Jitter, Idle Time due to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FEFB-B9C4-9C42-A995-BE8ECFD9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1163"/>
            <a:ext cx="7188199" cy="42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Threads are lighter than processes, so they are usually a preferred way to develop concurrent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Shared memory programming with threads requires careful design and attention to details. Sequential testing approaches don’t work as expected.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provides a declarative approach to concurrency. You tell what to parallelize rather than specify how to do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buttresses exploration as it is easy to try various combinations to see their effect.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350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Threads</vt:lpstr>
      <vt:lpstr>PowerPoint Presentation</vt:lpstr>
      <vt:lpstr>Key Terms</vt:lpstr>
      <vt:lpstr>Counting Primes</vt:lpstr>
      <vt:lpstr>Fork-join Model</vt:lpstr>
      <vt:lpstr>Mandelbrot</vt:lpstr>
      <vt:lpstr>Two Different Load Balancing</vt:lpstr>
      <vt:lpstr>Overhead, Jitter, Idle Time due to Joins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Ervin Varga</dc:creator>
  <cp:lastModifiedBy>Ervin Varga</cp:lastModifiedBy>
  <cp:revision>6</cp:revision>
  <dcterms:created xsi:type="dcterms:W3CDTF">2019-10-18T23:34:55Z</dcterms:created>
  <dcterms:modified xsi:type="dcterms:W3CDTF">2019-10-24T17:43:09Z</dcterms:modified>
</cp:coreProperties>
</file>