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307" r:id="rId3"/>
    <p:sldId id="259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473"/>
  </p:normalViewPr>
  <p:slideViewPr>
    <p:cSldViewPr snapToGrid="0" snapToObjects="1">
      <p:cViewPr varScale="1">
        <p:scale>
          <a:sx n="118" d="100"/>
          <a:sy n="118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341354" y="2967335"/>
            <a:ext cx="3509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This presentation and source code is available at: </a:t>
            </a:r>
            <a:r>
              <a:rPr lang="en-US">
                <a:hlinkClick r:id="rId3"/>
              </a:rPr>
              <a:t>https://github.com/evarga/parallel-computing-lectures.git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Parallelism</a:t>
            </a:r>
          </a:p>
          <a:p>
            <a:r>
              <a:rPr lang="en-US" sz="2000">
                <a:solidFill>
                  <a:srgbClr val="000000"/>
                </a:solidFill>
              </a:rPr>
              <a:t>Concurrency</a:t>
            </a:r>
          </a:p>
          <a:p>
            <a:r>
              <a:rPr lang="en-US" sz="2000">
                <a:solidFill>
                  <a:srgbClr val="000000"/>
                </a:solidFill>
              </a:rPr>
              <a:t>Inter-process communication</a:t>
            </a:r>
          </a:p>
          <a:p>
            <a:r>
              <a:rPr lang="en-US" sz="2000">
                <a:solidFill>
                  <a:srgbClr val="000000"/>
                </a:solidFill>
              </a:rPr>
              <a:t>Blocking</a:t>
            </a:r>
          </a:p>
          <a:p>
            <a:r>
              <a:rPr lang="en-US" sz="2000">
                <a:solidFill>
                  <a:srgbClr val="000000"/>
                </a:solidFill>
              </a:rPr>
              <a:t>Shared variables</a:t>
            </a:r>
          </a:p>
          <a:p>
            <a:r>
              <a:rPr lang="en-US" sz="2000">
                <a:solidFill>
                  <a:srgbClr val="000000"/>
                </a:solidFill>
              </a:rPr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Dribbling the Ball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1 - Synchronization of concurrent programs based on experimental setup</a:t>
            </a:r>
          </a:p>
          <a:p>
            <a:r>
              <a:rPr lang="en-US" dirty="0"/>
              <a:t>Version 2 - Synchronization of concurrent programs based on message exchange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Pong Game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Version 1 - Race condition present in the program</a:t>
            </a:r>
          </a:p>
          <a:p>
            <a:r>
              <a:rPr lang="en-US" sz="2000">
                <a:solidFill>
                  <a:srgbClr val="000000"/>
                </a:solidFill>
              </a:rPr>
              <a:t>Version 2 - Race condition eliminated via explicit timing</a:t>
            </a:r>
          </a:p>
          <a:p>
            <a:r>
              <a:rPr lang="en-US" sz="2000">
                <a:solidFill>
                  <a:srgbClr val="000000"/>
                </a:solidFill>
              </a:rPr>
              <a:t>Version 3 - race condition reestablished by introducing a new blocking command</a:t>
            </a:r>
          </a:p>
          <a:p>
            <a:r>
              <a:rPr lang="en-US" sz="2000">
                <a:solidFill>
                  <a:srgbClr val="000000"/>
                </a:solidFill>
              </a:rPr>
              <a:t>Version 4 - Race condition avoided again by switching to a non-blocking command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C65C-EAAA-284F-A075-2FBDF182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96" y="4704466"/>
            <a:ext cx="3976788" cy="207787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Distribution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1 - Blocking message exchange</a:t>
            </a:r>
          </a:p>
          <a:p>
            <a:r>
              <a:rPr lang="en-US" dirty="0"/>
              <a:t>Version 2 - Non-blocking message exchange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 a Mole Game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Showcases the difference between private and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Parallel and distributed computing is a norm rather than an exception</a:t>
            </a:r>
          </a:p>
          <a:p>
            <a:r>
              <a:rPr lang="en-US" sz="2400">
                <a:solidFill>
                  <a:srgbClr val="000000"/>
                </a:solidFill>
              </a:rPr>
              <a:t>Scratch can be an efficient medium to express key notions in parallel and distributed computing</a:t>
            </a:r>
          </a:p>
          <a:p>
            <a:r>
              <a:rPr lang="en-US" sz="2400">
                <a:solidFill>
                  <a:srgbClr val="000000"/>
                </a:solidFill>
              </a:rPr>
              <a:t>You have witnessed what parallelism, concurrency, race condition, shared variables, inter-process communication, and blocking mean.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195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concepts</vt:lpstr>
      <vt:lpstr>PowerPoint Presentation</vt:lpstr>
      <vt:lpstr>Key Terms</vt:lpstr>
      <vt:lpstr>Dribbling the Ball - Scratch Program</vt:lpstr>
      <vt:lpstr>Pong Game - Scratch Program</vt:lpstr>
      <vt:lpstr>Message Distribution - Scratch Program</vt:lpstr>
      <vt:lpstr>Whack a Mole Game - Scratch Program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</dc:title>
  <dc:creator>Ervin Varga</dc:creator>
  <cp:lastModifiedBy>Ervin Varga</cp:lastModifiedBy>
  <cp:revision>5</cp:revision>
  <dcterms:created xsi:type="dcterms:W3CDTF">2019-10-07T09:33:26Z</dcterms:created>
  <dcterms:modified xsi:type="dcterms:W3CDTF">2019-10-07T23:36:00Z</dcterms:modified>
</cp:coreProperties>
</file>