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210518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137830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67356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64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1037986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D3F579-59C8-4C88-BE14-ED265D322DD2}"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130481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D3F579-59C8-4C88-BE14-ED265D322DD2}"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3869841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2897267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7873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396451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415836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1357889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D3F579-59C8-4C88-BE14-ED265D322DD2}"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27787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D3F579-59C8-4C88-BE14-ED265D322DD2}"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265328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3F579-59C8-4C88-BE14-ED265D322DD2}"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425243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252365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a:t>
            </a:fld>
            <a:endParaRPr lang="en-US"/>
          </a:p>
        </p:txBody>
      </p:sp>
    </p:spTree>
    <p:extLst>
      <p:ext uri="{BB962C8B-B14F-4D97-AF65-F5344CB8AC3E}">
        <p14:creationId xmlns:p14="http://schemas.microsoft.com/office/powerpoint/2010/main" val="92440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D3F579-59C8-4C88-BE14-ED265D322DD2}" type="datetimeFigureOut">
              <a:rPr lang="en-US" smtClean="0"/>
              <a:t>3/19/2021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8077FF-1023-42FC-9E08-A7398A8D2F0A}" type="slidenum">
              <a:rPr lang="en-US" smtClean="0"/>
              <a:t>‹#›</a:t>
            </a:fld>
            <a:endParaRPr lang="en-US"/>
          </a:p>
        </p:txBody>
      </p:sp>
    </p:spTree>
    <p:extLst>
      <p:ext uri="{BB962C8B-B14F-4D97-AF65-F5344CB8AC3E}">
        <p14:creationId xmlns:p14="http://schemas.microsoft.com/office/powerpoint/2010/main" val="10641403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385D-08B1-4C6F-AD38-C5283322CC39}"/>
              </a:ext>
            </a:extLst>
          </p:cNvPr>
          <p:cNvSpPr>
            <a:spLocks noGrp="1"/>
          </p:cNvSpPr>
          <p:nvPr>
            <p:ph type="ctrTitle"/>
          </p:nvPr>
        </p:nvSpPr>
        <p:spPr/>
        <p:txBody>
          <a:bodyPr/>
          <a:lstStyle/>
          <a:p>
            <a:r>
              <a:rPr lang="es-MX" dirty="0"/>
              <a:t>Solución IoT</a:t>
            </a:r>
            <a:endParaRPr lang="en-US" dirty="0"/>
          </a:p>
        </p:txBody>
      </p:sp>
      <p:sp>
        <p:nvSpPr>
          <p:cNvPr id="3" name="Subtitle 2">
            <a:extLst>
              <a:ext uri="{FF2B5EF4-FFF2-40B4-BE49-F238E27FC236}">
                <a16:creationId xmlns:a16="http://schemas.microsoft.com/office/drawing/2014/main" id="{1E18C5FD-7718-4FB9-85CE-F4D5DAF45809}"/>
              </a:ext>
            </a:extLst>
          </p:cNvPr>
          <p:cNvSpPr>
            <a:spLocks noGrp="1"/>
          </p:cNvSpPr>
          <p:nvPr>
            <p:ph type="subTitle" idx="1"/>
          </p:nvPr>
        </p:nvSpPr>
        <p:spPr/>
        <p:txBody>
          <a:bodyPr/>
          <a:lstStyle/>
          <a:p>
            <a:r>
              <a:rPr lang="es-MX" dirty="0"/>
              <a:t>Juan Carlos Martínez		A00827288</a:t>
            </a:r>
          </a:p>
          <a:p>
            <a:r>
              <a:rPr lang="es-MX" dirty="0"/>
              <a:t>ANDRÉS VERA CERVANTES		A00831778</a:t>
            </a:r>
          </a:p>
          <a:p>
            <a:endParaRPr lang="en-US" dirty="0"/>
          </a:p>
        </p:txBody>
      </p:sp>
    </p:spTree>
    <p:extLst>
      <p:ext uri="{BB962C8B-B14F-4D97-AF65-F5344CB8AC3E}">
        <p14:creationId xmlns:p14="http://schemas.microsoft.com/office/powerpoint/2010/main" val="322971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8EC6-229A-45BB-8F4C-80C2A0D26554}"/>
              </a:ext>
            </a:extLst>
          </p:cNvPr>
          <p:cNvSpPr>
            <a:spLocks noGrp="1"/>
          </p:cNvSpPr>
          <p:nvPr>
            <p:ph type="title"/>
          </p:nvPr>
        </p:nvSpPr>
        <p:spPr/>
        <p:txBody>
          <a:bodyPr/>
          <a:lstStyle/>
          <a:p>
            <a:r>
              <a:rPr lang="es-MX" dirty="0"/>
              <a:t>Problemática</a:t>
            </a:r>
            <a:endParaRPr lang="en-US" dirty="0"/>
          </a:p>
        </p:txBody>
      </p:sp>
      <p:sp>
        <p:nvSpPr>
          <p:cNvPr id="3" name="Content Placeholder 2">
            <a:extLst>
              <a:ext uri="{FF2B5EF4-FFF2-40B4-BE49-F238E27FC236}">
                <a16:creationId xmlns:a16="http://schemas.microsoft.com/office/drawing/2014/main" id="{0F67B4AC-0D0B-4946-B739-967674728C99}"/>
              </a:ext>
            </a:extLst>
          </p:cNvPr>
          <p:cNvSpPr>
            <a:spLocks noGrp="1"/>
          </p:cNvSpPr>
          <p:nvPr>
            <p:ph idx="1"/>
          </p:nvPr>
        </p:nvSpPr>
        <p:spPr>
          <a:xfrm>
            <a:off x="946103" y="1539274"/>
            <a:ext cx="10443947" cy="4700208"/>
          </a:xfrm>
        </p:spPr>
        <p:txBody>
          <a:bodyPr>
            <a:normAutofit/>
          </a:bodyPr>
          <a:lstStyle/>
          <a:p>
            <a:pPr marL="0" marR="0" algn="just">
              <a:lnSpc>
                <a:spcPct val="115000"/>
              </a:lnSpc>
              <a:spcBef>
                <a:spcPts val="0"/>
              </a:spcBef>
              <a:spcAft>
                <a:spcPts val="0"/>
              </a:spcAft>
            </a:pPr>
            <a:r>
              <a:rPr lang="es-419" sz="2000" dirty="0">
                <a:effectLst/>
                <a:latin typeface="+mj-lt"/>
                <a:ea typeface="Times New Roman" panose="02020603050405020304" pitchFamily="18" charset="0"/>
              </a:rPr>
              <a:t>El gasto de luz genera un gran impacto en el cambio climático y por ende, también en el medio ambiente. La luz que se genera tanto en nuestros hogares como en el trabajo provienen de la quema de combustible fósiles, los cuales, al hacer combustión, dejan detrás el gas de Dióxido de Carbono, que provoca un efecto invernadero que termina calentando la superficie del planeta y cambian la temperatura de esta. Los efectos de esto ya los sabemos todos: se derriten los polos, causando el deshielo e incrementando el nivel del mar, se produce un cambio en la flora y fauna de múltiples rincones del globo, causando la extinción masiva de miles de especies anualmente, entre miles de otros estragos más a nuestra vida cotidiana.</a:t>
            </a:r>
            <a:endParaRPr lang="en-US" sz="2000" dirty="0">
              <a:effectLst/>
              <a:latin typeface="+mj-lt"/>
              <a:ea typeface="Arial" panose="020B0604020202020204" pitchFamily="34" charset="0"/>
            </a:endParaRPr>
          </a:p>
          <a:p>
            <a:endParaRPr lang="en-US" dirty="0"/>
          </a:p>
        </p:txBody>
      </p:sp>
      <p:pic>
        <p:nvPicPr>
          <p:cNvPr id="1026" name="Picture 2" descr="Qué pasaría si no hubiese luz en nuestros hogares durante el estado de  emergencia? -">
            <a:extLst>
              <a:ext uri="{FF2B5EF4-FFF2-40B4-BE49-F238E27FC236}">
                <a16:creationId xmlns:a16="http://schemas.microsoft.com/office/drawing/2014/main" id="{5FC86E33-C363-43BD-B5AB-882BFCCFFD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53" r="18148"/>
          <a:stretch/>
        </p:blipFill>
        <p:spPr bwMode="auto">
          <a:xfrm>
            <a:off x="4336742" y="4401500"/>
            <a:ext cx="2880804" cy="245650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1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2199-BF46-470D-8A6D-F6ED9A15D74E}"/>
              </a:ext>
            </a:extLst>
          </p:cNvPr>
          <p:cNvSpPr>
            <a:spLocks noGrp="1"/>
          </p:cNvSpPr>
          <p:nvPr>
            <p:ph type="title"/>
          </p:nvPr>
        </p:nvSpPr>
        <p:spPr/>
        <p:txBody>
          <a:bodyPr/>
          <a:lstStyle/>
          <a:p>
            <a:r>
              <a:rPr lang="es-MX" dirty="0"/>
              <a:t>Código</a:t>
            </a:r>
            <a:endParaRPr lang="en-US" dirty="0"/>
          </a:p>
        </p:txBody>
      </p:sp>
      <p:sp>
        <p:nvSpPr>
          <p:cNvPr id="3" name="Content Placeholder 2">
            <a:extLst>
              <a:ext uri="{FF2B5EF4-FFF2-40B4-BE49-F238E27FC236}">
                <a16:creationId xmlns:a16="http://schemas.microsoft.com/office/drawing/2014/main" id="{A81D9A2F-FF56-4ECA-8F15-D8155B7D30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148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4A7A-39F4-447E-9554-859D7C9094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B3FC99-4ED1-44B5-9591-D03CA244E5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148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0DAB-3CF1-4592-B359-16070A257AE1}"/>
              </a:ext>
            </a:extLst>
          </p:cNvPr>
          <p:cNvSpPr>
            <a:spLocks noGrp="1"/>
          </p:cNvSpPr>
          <p:nvPr>
            <p:ph type="title"/>
          </p:nvPr>
        </p:nvSpPr>
        <p:spPr/>
        <p:txBody>
          <a:bodyPr/>
          <a:lstStyle/>
          <a:p>
            <a:r>
              <a:rPr lang="es-MX" dirty="0"/>
              <a:t>Proteus</a:t>
            </a:r>
            <a:endParaRPr lang="en-US" dirty="0"/>
          </a:p>
        </p:txBody>
      </p:sp>
      <p:pic>
        <p:nvPicPr>
          <p:cNvPr id="5" name="Content Placeholder 4" descr="Diagram&#10;&#10;Description automatically generated">
            <a:extLst>
              <a:ext uri="{FF2B5EF4-FFF2-40B4-BE49-F238E27FC236}">
                <a16:creationId xmlns:a16="http://schemas.microsoft.com/office/drawing/2014/main" id="{B1C1ACC7-1A97-4EB9-989B-97CEBA9D0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424473"/>
            <a:ext cx="6038219" cy="2826400"/>
          </a:xfrm>
        </p:spPr>
      </p:pic>
    </p:spTree>
    <p:extLst>
      <p:ext uri="{BB962C8B-B14F-4D97-AF65-F5344CB8AC3E}">
        <p14:creationId xmlns:p14="http://schemas.microsoft.com/office/powerpoint/2010/main" val="43826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DA1A-B33C-4630-AEC9-CB3A4B842BFC}"/>
              </a:ext>
            </a:extLst>
          </p:cNvPr>
          <p:cNvSpPr>
            <a:spLocks noGrp="1"/>
          </p:cNvSpPr>
          <p:nvPr>
            <p:ph type="title"/>
          </p:nvPr>
        </p:nvSpPr>
        <p:spPr/>
        <p:txBody>
          <a:bodyPr/>
          <a:lstStyle/>
          <a:p>
            <a:endParaRPr lang="en-US"/>
          </a:p>
        </p:txBody>
      </p:sp>
      <p:pic>
        <p:nvPicPr>
          <p:cNvPr id="5" name="Content Placeholder 4" descr="A picture containing graphical user interface&#10;&#10;Description automatically generated">
            <a:extLst>
              <a:ext uri="{FF2B5EF4-FFF2-40B4-BE49-F238E27FC236}">
                <a16:creationId xmlns:a16="http://schemas.microsoft.com/office/drawing/2014/main" id="{AAC4F2E0-5D9E-4C1E-BDD7-0FDC58762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976" y="415912"/>
            <a:ext cx="3070369" cy="6026176"/>
          </a:xfrm>
        </p:spPr>
      </p:pic>
      <p:pic>
        <p:nvPicPr>
          <p:cNvPr id="7" name="Picture 6" descr="A picture containing text, athletic game&#10;&#10;Description automatically generated">
            <a:extLst>
              <a:ext uri="{FF2B5EF4-FFF2-40B4-BE49-F238E27FC236}">
                <a16:creationId xmlns:a16="http://schemas.microsoft.com/office/drawing/2014/main" id="{947009B2-3EBB-4659-A027-B64B84239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226" y="863503"/>
            <a:ext cx="3209798" cy="5130994"/>
          </a:xfrm>
          <a:prstGeom prst="rect">
            <a:avLst/>
          </a:prstGeom>
        </p:spPr>
      </p:pic>
    </p:spTree>
    <p:extLst>
      <p:ext uri="{BB962C8B-B14F-4D97-AF65-F5344CB8AC3E}">
        <p14:creationId xmlns:p14="http://schemas.microsoft.com/office/powerpoint/2010/main" val="118212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7313-FEB2-45FD-9C59-6370AF93FC50}"/>
              </a:ext>
            </a:extLst>
          </p:cNvPr>
          <p:cNvSpPr>
            <a:spLocks noGrp="1"/>
          </p:cNvSpPr>
          <p:nvPr>
            <p:ph type="title"/>
          </p:nvPr>
        </p:nvSpPr>
        <p:spPr/>
        <p:txBody>
          <a:bodyPr/>
          <a:lstStyle/>
          <a:p>
            <a:r>
              <a:rPr lang="es-MX" dirty="0"/>
              <a:t>Conclusión</a:t>
            </a:r>
            <a:endParaRPr lang="en-US" dirty="0"/>
          </a:p>
        </p:txBody>
      </p:sp>
      <p:pic>
        <p:nvPicPr>
          <p:cNvPr id="2050" name="Picture 2" descr="Cómo hacer una conclusión?">
            <a:extLst>
              <a:ext uri="{FF2B5EF4-FFF2-40B4-BE49-F238E27FC236}">
                <a16:creationId xmlns:a16="http://schemas.microsoft.com/office/drawing/2014/main" id="{97E34A79-AC9F-43B0-9A45-287A777E6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522" y="1843812"/>
            <a:ext cx="7231780" cy="3784631"/>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585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TotalTime>
  <Words>156</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Solución IoT</vt:lpstr>
      <vt:lpstr>Problemática</vt:lpstr>
      <vt:lpstr>Código</vt:lpstr>
      <vt:lpstr>PowerPoint Presentation</vt:lpstr>
      <vt:lpstr>Proteus</vt:lpstr>
      <vt:lpstr>PowerPoint Presentation</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IoT</dc:title>
  <dc:creator>Juan Carlos Martínez Napky</dc:creator>
  <cp:lastModifiedBy>Andres Vera</cp:lastModifiedBy>
  <cp:revision>2</cp:revision>
  <dcterms:created xsi:type="dcterms:W3CDTF">2021-03-19T18:15:19Z</dcterms:created>
  <dcterms:modified xsi:type="dcterms:W3CDTF">2021-03-19T18:33:17Z</dcterms:modified>
</cp:coreProperties>
</file>