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49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8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F579-59C8-4C88-BE14-ED265D322DD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77FF-1023-42FC-9E08-A7398A8D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385D-08B1-4C6F-AD38-C5283322C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Solución IoT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C5FD-7718-4FB9-85CE-F4D5DAF45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Carlos Martínez		A00827288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1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8EC6-229A-45BB-8F4C-80C2A0D2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B4AC-0D0B-4946-B739-96767472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2199-BF46-470D-8A6D-F6ED9A15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9A2F-FF56-4ECA-8F15-D8155B7D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4A7A-39F4-447E-9554-859D7C90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FC99-4ED1-44B5-9591-D03CA244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8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DAB-3CF1-4592-B359-16070A25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Proteus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1C1ACC7-1A97-4EB9-989B-97CEBA9D0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24473"/>
            <a:ext cx="6038219" cy="2826400"/>
          </a:xfrm>
        </p:spPr>
      </p:pic>
    </p:spTree>
    <p:extLst>
      <p:ext uri="{BB962C8B-B14F-4D97-AF65-F5344CB8AC3E}">
        <p14:creationId xmlns:p14="http://schemas.microsoft.com/office/powerpoint/2010/main" val="43826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DA1A-B33C-4630-AEC9-CB3A4B84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C4F2E0-5D9E-4C1E-BDD7-0FDC5876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76" y="415912"/>
            <a:ext cx="3070369" cy="6026176"/>
          </a:xfrm>
        </p:spPr>
      </p:pic>
      <p:pic>
        <p:nvPicPr>
          <p:cNvPr id="7" name="Picture 6" descr="A picture containing text, athletic game&#10;&#10;Description automatically generated">
            <a:extLst>
              <a:ext uri="{FF2B5EF4-FFF2-40B4-BE49-F238E27FC236}">
                <a16:creationId xmlns:a16="http://schemas.microsoft.com/office/drawing/2014/main" id="{947009B2-3EBB-4659-A027-B64B84239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26" y="863503"/>
            <a:ext cx="3209798" cy="51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313-FEB2-45FD-9C59-6370AF93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423E-822F-436E-B2F8-9AD227FD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12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Solución IoT</vt:lpstr>
      <vt:lpstr>Problemática</vt:lpstr>
      <vt:lpstr>Código</vt:lpstr>
      <vt:lpstr>PowerPoint Presentation</vt:lpstr>
      <vt:lpstr>Proteus</vt:lpstr>
      <vt:lpstr>PowerPoint Presentation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IoT</dc:title>
  <dc:creator>Juan Carlos Martínez Napky</dc:creator>
  <cp:lastModifiedBy>Juan Carlos Martínez Napky</cp:lastModifiedBy>
  <cp:revision>1</cp:revision>
  <dcterms:created xsi:type="dcterms:W3CDTF">2021-03-19T18:15:19Z</dcterms:created>
  <dcterms:modified xsi:type="dcterms:W3CDTF">2021-03-19T18:21:37Z</dcterms:modified>
</cp:coreProperties>
</file>