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56000" y="60480"/>
            <a:ext cx="8568000" cy="1120320"/>
          </a:xfrm>
          <a:prstGeom prst="rect">
            <a:avLst/>
          </a:prstGeom>
        </p:spPr>
        <p:txBody>
          <a:bodyPr lIns="90000" rIns="90000" tIns="46800" bIns="46800" anchorCtr="1"/>
          <a:p>
            <a:pPr algn="ctr"/>
            <a:endParaRPr b="0" lang="pt-BR" sz="38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856800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56000" y="4553280"/>
            <a:ext cx="856800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6000" y="60480"/>
            <a:ext cx="8568000" cy="1120320"/>
          </a:xfrm>
          <a:prstGeom prst="rect">
            <a:avLst/>
          </a:prstGeom>
        </p:spPr>
        <p:txBody>
          <a:bodyPr lIns="90000" rIns="90000" tIns="46800" bIns="46800" anchorCtr="1"/>
          <a:p>
            <a:pPr algn="ctr"/>
            <a:endParaRPr b="0" lang="pt-BR" sz="38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418104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6560" y="2183760"/>
            <a:ext cx="418104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6560" y="4553280"/>
            <a:ext cx="418104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56000" y="4553280"/>
            <a:ext cx="418104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56000" y="60480"/>
            <a:ext cx="8568000" cy="1120320"/>
          </a:xfrm>
          <a:prstGeom prst="rect">
            <a:avLst/>
          </a:prstGeom>
        </p:spPr>
        <p:txBody>
          <a:bodyPr lIns="90000" rIns="90000" tIns="46800" bIns="46800" anchorCtr="1"/>
          <a:p>
            <a:pPr algn="ctr"/>
            <a:endParaRPr b="0" lang="pt-BR" sz="38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8568000" cy="4536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56000" y="2183760"/>
            <a:ext cx="8568000" cy="4536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197440" y="2183760"/>
            <a:ext cx="5685120" cy="4536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197440" y="2183760"/>
            <a:ext cx="5685120" cy="453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6000" y="60480"/>
            <a:ext cx="8568000" cy="1120320"/>
          </a:xfrm>
          <a:prstGeom prst="rect">
            <a:avLst/>
          </a:prstGeom>
        </p:spPr>
        <p:txBody>
          <a:bodyPr lIns="90000" rIns="90000" tIns="46800" bIns="46800" anchorCtr="1"/>
          <a:p>
            <a:pPr algn="ctr"/>
            <a:endParaRPr b="0" lang="pt-BR" sz="38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56000" y="2183760"/>
            <a:ext cx="8568000" cy="4536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1874"/>
              </a:spcBef>
            </a:pPr>
            <a:endParaRPr b="0" lang="pt-BR" sz="30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56000" y="60480"/>
            <a:ext cx="8568000" cy="1120320"/>
          </a:xfrm>
          <a:prstGeom prst="rect">
            <a:avLst/>
          </a:prstGeom>
        </p:spPr>
        <p:txBody>
          <a:bodyPr lIns="90000" rIns="90000" tIns="46800" bIns="46800" anchorCtr="1"/>
          <a:p>
            <a:pPr algn="ctr"/>
            <a:endParaRPr b="0" lang="pt-BR" sz="38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8568000" cy="4536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56000" y="60480"/>
            <a:ext cx="8568000" cy="1120320"/>
          </a:xfrm>
          <a:prstGeom prst="rect">
            <a:avLst/>
          </a:prstGeom>
        </p:spPr>
        <p:txBody>
          <a:bodyPr lIns="90000" rIns="90000" tIns="46800" bIns="46800" anchorCtr="1"/>
          <a:p>
            <a:pPr algn="ctr"/>
            <a:endParaRPr b="0" lang="pt-BR" sz="38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4181040" cy="4536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46560" y="2183760"/>
            <a:ext cx="4181040" cy="4536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56000" y="60480"/>
            <a:ext cx="8568000" cy="1120320"/>
          </a:xfrm>
          <a:prstGeom prst="rect">
            <a:avLst/>
          </a:prstGeom>
        </p:spPr>
        <p:txBody>
          <a:bodyPr lIns="90000" rIns="90000" tIns="46800" bIns="46800" anchorCtr="1"/>
          <a:p>
            <a:pPr algn="ctr"/>
            <a:endParaRPr b="0" lang="pt-BR" sz="38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56000" y="60480"/>
            <a:ext cx="8568000" cy="51944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1874"/>
              </a:spcBef>
            </a:pPr>
            <a:endParaRPr b="0" lang="pt-BR" sz="30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56000" y="60480"/>
            <a:ext cx="8568000" cy="1120320"/>
          </a:xfrm>
          <a:prstGeom prst="rect">
            <a:avLst/>
          </a:prstGeom>
        </p:spPr>
        <p:txBody>
          <a:bodyPr lIns="90000" rIns="90000" tIns="46800" bIns="46800" anchorCtr="1"/>
          <a:p>
            <a:pPr algn="ctr"/>
            <a:endParaRPr b="0" lang="pt-BR" sz="38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418104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56000" y="4553280"/>
            <a:ext cx="418104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6560" y="2183760"/>
            <a:ext cx="4181040" cy="4536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6000" y="60480"/>
            <a:ext cx="8568000" cy="1120320"/>
          </a:xfrm>
          <a:prstGeom prst="rect">
            <a:avLst/>
          </a:prstGeom>
        </p:spPr>
        <p:txBody>
          <a:bodyPr lIns="90000" rIns="90000" tIns="46800" bIns="46800" anchorCtr="1"/>
          <a:p>
            <a:pPr algn="ctr"/>
            <a:endParaRPr b="0" lang="pt-BR" sz="38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56000" y="2183760"/>
            <a:ext cx="8568000" cy="4536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1874"/>
              </a:spcBef>
            </a:pPr>
            <a:endParaRPr b="0" lang="pt-BR" sz="30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56000" y="60480"/>
            <a:ext cx="8568000" cy="1120320"/>
          </a:xfrm>
          <a:prstGeom prst="rect">
            <a:avLst/>
          </a:prstGeom>
        </p:spPr>
        <p:txBody>
          <a:bodyPr lIns="90000" rIns="90000" tIns="46800" bIns="46800" anchorCtr="1"/>
          <a:p>
            <a:pPr algn="ctr"/>
            <a:endParaRPr b="0" lang="pt-BR" sz="38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4181040" cy="4536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6560" y="2183760"/>
            <a:ext cx="418104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6560" y="4553280"/>
            <a:ext cx="418104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56000" y="60480"/>
            <a:ext cx="8568000" cy="1120320"/>
          </a:xfrm>
          <a:prstGeom prst="rect">
            <a:avLst/>
          </a:prstGeom>
        </p:spPr>
        <p:txBody>
          <a:bodyPr lIns="90000" rIns="90000" tIns="46800" bIns="46800" anchorCtr="1"/>
          <a:p>
            <a:pPr algn="ctr"/>
            <a:endParaRPr b="0" lang="pt-BR" sz="38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418104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6560" y="2183760"/>
            <a:ext cx="418104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56000" y="4553280"/>
            <a:ext cx="856800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56000" y="60480"/>
            <a:ext cx="8568000" cy="1120320"/>
          </a:xfrm>
          <a:prstGeom prst="rect">
            <a:avLst/>
          </a:prstGeom>
        </p:spPr>
        <p:txBody>
          <a:bodyPr lIns="90000" rIns="90000" tIns="46800" bIns="46800" anchorCtr="1"/>
          <a:p>
            <a:pPr algn="ctr"/>
            <a:endParaRPr b="0" lang="pt-BR" sz="38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856800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56000" y="4553280"/>
            <a:ext cx="856800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56000" y="60480"/>
            <a:ext cx="8568000" cy="1120320"/>
          </a:xfrm>
          <a:prstGeom prst="rect">
            <a:avLst/>
          </a:prstGeom>
        </p:spPr>
        <p:txBody>
          <a:bodyPr lIns="90000" rIns="90000" tIns="46800" bIns="46800" anchorCtr="1"/>
          <a:p>
            <a:pPr algn="ctr"/>
            <a:endParaRPr b="0" lang="pt-BR" sz="38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418104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46560" y="2183760"/>
            <a:ext cx="418104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46560" y="4553280"/>
            <a:ext cx="418104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756000" y="4553280"/>
            <a:ext cx="418104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56000" y="60480"/>
            <a:ext cx="8568000" cy="1120320"/>
          </a:xfrm>
          <a:prstGeom prst="rect">
            <a:avLst/>
          </a:prstGeom>
        </p:spPr>
        <p:txBody>
          <a:bodyPr lIns="90000" rIns="90000" tIns="46800" bIns="46800" anchorCtr="1"/>
          <a:p>
            <a:pPr algn="ctr"/>
            <a:endParaRPr b="0" lang="pt-BR" sz="38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8568000" cy="4536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56000" y="2183760"/>
            <a:ext cx="8568000" cy="4536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197440" y="2183760"/>
            <a:ext cx="5685120" cy="453600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197440" y="2183760"/>
            <a:ext cx="5685120" cy="453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6000" y="60480"/>
            <a:ext cx="8568000" cy="1120320"/>
          </a:xfrm>
          <a:prstGeom prst="rect">
            <a:avLst/>
          </a:prstGeom>
        </p:spPr>
        <p:txBody>
          <a:bodyPr lIns="90000" rIns="90000" tIns="46800" bIns="46800" anchorCtr="1"/>
          <a:p>
            <a:pPr algn="ctr"/>
            <a:endParaRPr b="0" lang="pt-BR" sz="38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8568000" cy="4536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6000" y="60480"/>
            <a:ext cx="8568000" cy="1120320"/>
          </a:xfrm>
          <a:prstGeom prst="rect">
            <a:avLst/>
          </a:prstGeom>
        </p:spPr>
        <p:txBody>
          <a:bodyPr lIns="90000" rIns="90000" tIns="46800" bIns="46800" anchorCtr="1"/>
          <a:p>
            <a:pPr algn="ctr"/>
            <a:endParaRPr b="0" lang="pt-BR" sz="38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4181040" cy="4536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6560" y="2183760"/>
            <a:ext cx="4181040" cy="4536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6000" y="60480"/>
            <a:ext cx="8568000" cy="1120320"/>
          </a:xfrm>
          <a:prstGeom prst="rect">
            <a:avLst/>
          </a:prstGeom>
        </p:spPr>
        <p:txBody>
          <a:bodyPr lIns="90000" rIns="90000" tIns="46800" bIns="46800" anchorCtr="1"/>
          <a:p>
            <a:pPr algn="ctr"/>
            <a:endParaRPr b="0" lang="pt-BR" sz="38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56000" y="60480"/>
            <a:ext cx="8568000" cy="51944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1874"/>
              </a:spcBef>
            </a:pPr>
            <a:endParaRPr b="0" lang="pt-BR" sz="3000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56000" y="60480"/>
            <a:ext cx="8568000" cy="1120320"/>
          </a:xfrm>
          <a:prstGeom prst="rect">
            <a:avLst/>
          </a:prstGeom>
        </p:spPr>
        <p:txBody>
          <a:bodyPr lIns="90000" rIns="90000" tIns="46800" bIns="46800" anchorCtr="1"/>
          <a:p>
            <a:pPr algn="ctr"/>
            <a:endParaRPr b="0" lang="pt-BR" sz="38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418104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56000" y="4553280"/>
            <a:ext cx="418104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6560" y="2183760"/>
            <a:ext cx="4181040" cy="4536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56000" y="60480"/>
            <a:ext cx="8568000" cy="1120320"/>
          </a:xfrm>
          <a:prstGeom prst="rect">
            <a:avLst/>
          </a:prstGeom>
        </p:spPr>
        <p:txBody>
          <a:bodyPr lIns="90000" rIns="90000" tIns="46800" bIns="46800" anchorCtr="1"/>
          <a:p>
            <a:pPr algn="ctr"/>
            <a:endParaRPr b="0" lang="pt-BR" sz="38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4181040" cy="4536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6560" y="2183760"/>
            <a:ext cx="418104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6560" y="4553280"/>
            <a:ext cx="418104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6000" y="60480"/>
            <a:ext cx="8568000" cy="1120320"/>
          </a:xfrm>
          <a:prstGeom prst="rect">
            <a:avLst/>
          </a:prstGeom>
        </p:spPr>
        <p:txBody>
          <a:bodyPr lIns="90000" rIns="90000" tIns="46800" bIns="46800" anchorCtr="1"/>
          <a:p>
            <a:pPr algn="ctr"/>
            <a:endParaRPr b="0" lang="pt-BR" sz="38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418104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6560" y="2183760"/>
            <a:ext cx="418104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56000" y="4553280"/>
            <a:ext cx="8568000" cy="2163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3A9F544-F693-4E60-80B2-45CC90D1EDF3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56000" y="60480"/>
            <a:ext cx="8568000" cy="1120320"/>
          </a:xfrm>
          <a:prstGeom prst="rect">
            <a:avLst/>
          </a:prstGeom>
        </p:spPr>
        <p:txBody>
          <a:bodyPr lIns="90000" rIns="90000" tIns="46800" bIns="46800" anchorCtr="1"/>
          <a:p>
            <a:pPr algn="ctr"/>
            <a:r>
              <a:rPr b="0" lang="pt-BR" sz="38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utura XBlk BT"/>
              </a:rPr>
              <a:t>Click to edit the title text format</a:t>
            </a:r>
            <a:endParaRPr b="0" lang="pt-BR" sz="38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8568000" cy="4536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1280" indent="-341280">
              <a:spcBef>
                <a:spcPts val="2064"/>
              </a:spcBef>
              <a:buClr>
                <a:srgbClr val="ffff00"/>
              </a:buClr>
              <a:buFont typeface="Futura XBlk BT"/>
              <a:buChar char="•"/>
            </a:pPr>
            <a:r>
              <a:rPr b="0" lang="pt-BR" sz="3309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Futura XBlk BT"/>
              </a:rPr>
              <a:t>Click to edit the outline text format</a:t>
            </a:r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 lvl="1" marL="741240" indent="-284040">
              <a:spcBef>
                <a:spcPts val="2064"/>
              </a:spcBef>
              <a:buClr>
                <a:srgbClr val="ffff00"/>
              </a:buClr>
              <a:buFont typeface="Futura XBlk BT"/>
              <a:buChar char="–"/>
            </a:pPr>
            <a:r>
              <a:rPr b="0" lang="pt-BR" sz="3309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Futura XBlk BT"/>
              </a:rPr>
              <a:t>Second Outline Level</a:t>
            </a:r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 lvl="2" marL="1141200" indent="-226800">
              <a:spcBef>
                <a:spcPts val="2064"/>
              </a:spcBef>
              <a:buClr>
                <a:srgbClr val="ffff00"/>
              </a:buClr>
              <a:buFont typeface="Futura XBlk BT"/>
              <a:buChar char="•"/>
            </a:pPr>
            <a:r>
              <a:rPr b="0" lang="pt-BR" sz="3309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Futura XBlk BT"/>
              </a:rPr>
              <a:t>Third Outline Level</a:t>
            </a:r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 lvl="3" marL="1598400" indent="-226800">
              <a:spcBef>
                <a:spcPts val="2064"/>
              </a:spcBef>
              <a:buClr>
                <a:srgbClr val="ffff00"/>
              </a:buClr>
              <a:buFont typeface="Futura XBlk BT"/>
              <a:buChar char="–"/>
            </a:pPr>
            <a:r>
              <a:rPr b="0" lang="pt-BR" sz="3309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Futura XBlk BT"/>
              </a:rPr>
              <a:t>Fourth Outline Level</a:t>
            </a:r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 lvl="4" marL="2055600" indent="-226800">
              <a:spcBef>
                <a:spcPts val="2064"/>
              </a:spcBef>
              <a:buClr>
                <a:srgbClr val="ffff00"/>
              </a:buClr>
              <a:buFont typeface="Futura XBlk BT"/>
              <a:buChar char="»"/>
            </a:pPr>
            <a:r>
              <a:rPr b="0" lang="pt-BR" sz="3309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Futura XBlk BT"/>
              </a:rPr>
              <a:t>Fifth Outline Level</a:t>
            </a:r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 lvl="5" marL="2055600" indent="-226800">
              <a:spcBef>
                <a:spcPts val="2064"/>
              </a:spcBef>
              <a:buClr>
                <a:srgbClr val="ffff00"/>
              </a:buClr>
              <a:buFont typeface="Futura XBlk BT"/>
              <a:buChar char="»"/>
            </a:pPr>
            <a:r>
              <a:rPr b="0" lang="pt-BR" sz="3309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Futura XBlk BT"/>
              </a:rPr>
              <a:t>Sixth Outline Level</a:t>
            </a:r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 lvl="6" marL="2055600" indent="-226800">
              <a:spcBef>
                <a:spcPts val="2064"/>
              </a:spcBef>
              <a:buClr>
                <a:srgbClr val="ffff00"/>
              </a:buClr>
              <a:buFont typeface="Futura XBlk BT"/>
              <a:buChar char="»"/>
            </a:pPr>
            <a:r>
              <a:rPr b="0" lang="pt-BR" sz="3309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Futura XBlk BT"/>
              </a:rPr>
              <a:t>Seventh Outline Level</a:t>
            </a:r>
            <a:endParaRPr b="0" lang="pt-BR" sz="3309" spc="-1" strike="noStrike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756000" y="6887880"/>
            <a:ext cx="2100240" cy="504000"/>
          </a:xfrm>
          <a:prstGeom prst="rect">
            <a:avLst/>
          </a:prstGeom>
        </p:spPr>
        <p:txBody>
          <a:bodyPr lIns="90000" rIns="90000" tIns="46800" bIns="46800"/>
          <a:p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3760" y="6887880"/>
            <a:ext cx="3192120" cy="504000"/>
          </a:xfrm>
          <a:prstGeom prst="rect">
            <a:avLst/>
          </a:prstGeom>
        </p:spPr>
        <p:txBody>
          <a:bodyPr lIns="90000" rIns="90000" tIns="46800" bIns="46800"/>
          <a:p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3760" y="6887880"/>
            <a:ext cx="2100240" cy="50400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 algn="r">
              <a:buClr>
                <a:srgbClr val="ffffff"/>
              </a:buClr>
              <a:buSzPct val="45000"/>
              <a:buFont typeface="Wingdings" charset="2"/>
              <a:buChar char=""/>
            </a:pPr>
            <a:fld id="{00305576-B95E-431B-B5B4-D2F53C80A1CD}" type="slidenum"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#-1,-1,A BELEZA DA TUA SANTIDADE" TargetMode="External"/><Relationship Id="rId2" Type="http://schemas.openxmlformats.org/officeDocument/2006/relationships/hyperlink" Target="#-1,-1,A CRISTO COROAI" TargetMode="External"/><Relationship Id="rId3" Type="http://schemas.openxmlformats.org/officeDocument/2006/relationships/hyperlink" Target="#-1,-1,A DEUS DEMOS GL&#211;RIA" TargetMode="External"/><Relationship Id="rId4" Type="http://schemas.openxmlformats.org/officeDocument/2006/relationships/hyperlink" Target="#-1,-1,A DEUS SEJA O LOUVOR" TargetMode="External"/><Relationship Id="rId5" Type="http://schemas.openxmlformats.org/officeDocument/2006/relationships/hyperlink" Target="#-1,-1,A IGREJA QUE ORA &#201; VITORIOSA" TargetMode="External"/><Relationship Id="rId6" Type="http://schemas.openxmlformats.org/officeDocument/2006/relationships/hyperlink" Target="#-1,-1,A JESUS IREI LOUVAR" TargetMode="External"/><Relationship Id="rId7" Type="http://schemas.openxmlformats.org/officeDocument/2006/relationships/hyperlink" Target="#-1,-1,A JESUS SEJA DADA TODA GL&#211;RIA" TargetMode="External"/><Relationship Id="rId8" Type="http://schemas.openxmlformats.org/officeDocument/2006/relationships/hyperlink" Target="#-1,-1,A LEI DO SENHOR &#201; PERFEITA" TargetMode="External"/><Relationship Id="rId9" Type="http://schemas.openxmlformats.org/officeDocument/2006/relationships/hyperlink" Target="#-1,-1,A LUZ DO MUNDO" TargetMode="External"/><Relationship Id="rId10" Type="http://schemas.openxmlformats.org/officeDocument/2006/relationships/hyperlink" Target="#-1,-1,A MEU SENHOR" TargetMode="External"/><Relationship Id="rId11" Type="http://schemas.openxmlformats.org/officeDocument/2006/relationships/hyperlink" Target="#-1,-1,A MINH&apos;ALMA ENGRANDECE" TargetMode="External"/><Relationship Id="rId12" Type="http://schemas.openxmlformats.org/officeDocument/2006/relationships/hyperlink" Target="#-1,-1,A MINH&apos;ALMA ESTAVA LONGE DO SEN" TargetMode="External"/><Relationship Id="rId13" Type="http://schemas.openxmlformats.org/officeDocument/2006/relationships/hyperlink" Target="#-1,-1,A MINHA ALEGRIA" TargetMode="External"/><Relationship Id="rId14" Type="http://schemas.openxmlformats.org/officeDocument/2006/relationships/hyperlink" Target="#-1,-1,A MINHA HERAN&#199;A" TargetMode="External"/><Relationship Id="rId15" Type="http://schemas.openxmlformats.org/officeDocument/2006/relationships/hyperlink" Target="#-1,-1,A MINHA HERAN&#199;A &#201; O SENHOR" TargetMode="External"/><Relationship Id="rId16" Type="http://schemas.openxmlformats.org/officeDocument/2006/relationships/hyperlink" Target="#-1,-1,A MINHA VIDA ENTREGO" TargetMode="External"/><Relationship Id="rId17" Type="http://schemas.openxmlformats.org/officeDocument/2006/relationships/hyperlink" Target="#-1,-1,A MINHA VIDA T&#195;O VAZIA" TargetMode="External"/><Relationship Id="rId18" Type="http://schemas.openxmlformats.org/officeDocument/2006/relationships/hyperlink" Target="#-1,-1,A MINH&apos;ALMA EST&#193; CHEIA DE PAZ" TargetMode="External"/><Relationship Id="rId19" Type="http://schemas.openxmlformats.org/officeDocument/2006/relationships/hyperlink" Target="#-1,-1,A NOIVA AMADA DO CORDEIRO" TargetMode="External"/><Relationship Id="rId20" Type="http://schemas.openxmlformats.org/officeDocument/2006/relationships/hyperlink" Target="#-1,-1,A NOIVA &#201; A IGREJA" TargetMode="External"/><Relationship Id="rId21" Type="http://schemas.openxmlformats.org/officeDocument/2006/relationships/hyperlink" Target="#-1,-1,A NOVA DO EVANGELHO" TargetMode="External"/><Relationship Id="rId22" Type="http://schemas.openxmlformats.org/officeDocument/2006/relationships/hyperlink" Target="#-1,-1,A OBRA DO SENHOR &#201; PERFEITA" TargetMode="External"/><Relationship Id="rId23" Type="http://schemas.openxmlformats.org/officeDocument/2006/relationships/hyperlink" Target="#-1,-1,A PAZ QUE TU PROCURAS" TargetMode="External"/><Relationship Id="rId24" Type="http://schemas.openxmlformats.org/officeDocument/2006/relationships/hyperlink" Target="#-1,-1,A TEUS P&#201;S JESUS" TargetMode="External"/><Relationship Id="rId25" Type="http://schemas.openxmlformats.org/officeDocument/2006/relationships/hyperlink" Target="#-1,-1,A TI QUE HABITAS ENTRE OS QUERU" TargetMode="External"/><Relationship Id="rId26" Type="http://schemas.openxmlformats.org/officeDocument/2006/relationships/hyperlink" Target="#-1,-1,A TUA JUSTI&#199;A" TargetMode="External"/><Relationship Id="rId27" Type="http://schemas.openxmlformats.org/officeDocument/2006/relationships/hyperlink" Target="#-1,-1,A TUA PALAVRA" TargetMode="External"/><Relationship Id="rId28" Type="http://schemas.openxmlformats.org/officeDocument/2006/relationships/hyperlink" Target="#-1,-1,A TUA PALAVRA &#201; SEMENTE" TargetMode="External"/><Relationship Id="rId29" Type="http://schemas.openxmlformats.org/officeDocument/2006/relationships/hyperlink" Target="#-1,-1,A &#218;LTIMA TROMBETA SOAR&#193;" TargetMode="External"/><Relationship Id="rId30" Type="http://schemas.openxmlformats.org/officeDocument/2006/relationships/hyperlink" Target="#-1,-1,A VIDA DE MINH&apos;ALMA" TargetMode="External"/><Relationship Id="rId31" Type="http://schemas.openxmlformats.org/officeDocument/2006/relationships/hyperlink" Target="#-1,-1,A VIDA NO MUNDO &#201; CRUEL" TargetMode="External"/><Relationship Id="rId32" Type="http://schemas.openxmlformats.org/officeDocument/2006/relationships/hyperlink" Target="#-1,-1,A VIDA A VIDA &#201; JESUS" TargetMode="External"/><Relationship Id="rId33" Type="http://schemas.openxmlformats.org/officeDocument/2006/relationships/hyperlink" Target="#-1,-1,ABBA PAI" TargetMode="External"/><Relationship Id="rId34" Type="http://schemas.openxmlformats.org/officeDocument/2006/relationships/hyperlink" Target="#-1,-1,ABRE A PORTA DO TEU CORA&#199;&#195;O" TargetMode="External"/><Relationship Id="rId35" Type="http://schemas.openxmlformats.org/officeDocument/2006/relationships/hyperlink" Target="#-1,-1,ACABOU-SE O TEMPO DA DERROTA" TargetMode="External"/><Relationship Id="rId36" Type="http://schemas.openxmlformats.org/officeDocument/2006/relationships/hyperlink" Target="#-1,-1,ACHEI SALVA&#199;&#195;O" TargetMode="External"/><Relationship Id="rId37" Type="http://schemas.openxmlformats.org/officeDocument/2006/relationships/hyperlink" Target="#-1,-1,ADORAREI" TargetMode="External"/><Relationship Id="rId38" Type="http://schemas.openxmlformats.org/officeDocument/2006/relationships/hyperlink" Target="#-1,-1,ADORAR-TE" TargetMode="External"/><Relationship Id="rId39" Type="http://schemas.openxmlformats.org/officeDocument/2006/relationships/hyperlink" Target="#-1,-1,AGRADECIDOS SOMOS A TI" TargetMode="External"/><Relationship Id="rId40" Type="http://schemas.openxmlformats.org/officeDocument/2006/relationships/hyperlink" Target="#-1,-1,AINDA QUE A FIGUEIRA" TargetMode="External"/><Relationship Id="rId41" Type="http://schemas.openxmlformats.org/officeDocument/2006/relationships/hyperlink" Target="#-1,-1,AINDA QUE OS TEU SONHOS" TargetMode="External"/><Relationship Id="rId42" Type="http://schemas.openxmlformats.org/officeDocument/2006/relationships/hyperlink" Target="#-1,-1,ALELUIA MUITAS VOZES DE ANJOS" TargetMode="External"/><Relationship Id="rId43" Type="http://schemas.openxmlformats.org/officeDocument/2006/relationships/hyperlink" Target="#-1,-1,AL&#201;M DO C&#201;U AZUL" TargetMode="External"/><Relationship Id="rId44" Type="http://schemas.openxmlformats.org/officeDocument/2006/relationships/hyperlink" Target="#-1,-1,AL&#201;M DO V&#201;U EU QUERO ESTAR" TargetMode="External"/><Relationship Id="rId45" Type="http://schemas.openxmlformats.org/officeDocument/2006/relationships/hyperlink" Target="#-1,-1,ALERTA POVO EST&#193; CHEGANDO A NOS" TargetMode="External"/><Relationship Id="rId46" Type="http://schemas.openxmlformats.org/officeDocument/2006/relationships/hyperlink" Target="#-1,-1,AMO AO MEU SENHOR" TargetMode="External"/><Relationship Id="rId47" Type="http://schemas.openxmlformats.org/officeDocument/2006/relationships/hyperlink" Target="#-1,-1,AMO AO SENHOR" TargetMode="External"/><Relationship Id="rId48" Type="http://schemas.openxmlformats.org/officeDocument/2006/relationships/hyperlink" Target="#-1,-1,AMO AO SENHOR DE TODO O MEU COR" TargetMode="External"/><Relationship Id="rId49" Type="http://schemas.openxmlformats.org/officeDocument/2006/relationships/hyperlink" Target="#-1,-1,AMO AO SENHOR PORQUE ELE ME OUV" TargetMode="External"/><Relationship Id="rId50" Type="http://schemas.openxmlformats.org/officeDocument/2006/relationships/hyperlink" Target="#-1,-1,AMOR QUE POR AMOR DESCESTE" TargetMode="External"/><Relationship Id="rId51" Type="http://schemas.openxmlformats.org/officeDocument/2006/relationships/hyperlink" Target="#-1,-1,AO CHEGAR AO C&#201;U GOZO EU TEREI" TargetMode="External"/><Relationship Id="rId52" Type="http://schemas.openxmlformats.org/officeDocument/2006/relationships/hyperlink" Target="#-1,-1,AO CORDEIRO" TargetMode="External"/><Relationship Id="rId53" Type="http://schemas.openxmlformats.org/officeDocument/2006/relationships/hyperlink" Target="#-1,-1,AO DEUS DE ABRA&#195;O" TargetMode="External"/><Relationship Id="rId54" Type="http://schemas.openxmlformats.org/officeDocument/2006/relationships/hyperlink" Target="#-1,-1,AO DEUS DE AMOR E DE IMENSA BON" TargetMode="External"/><Relationship Id="rId55" Type="http://schemas.openxmlformats.org/officeDocument/2006/relationships/hyperlink" Target="#-1,-1,AO LADO DE DEUS" TargetMode="External"/><Relationship Id="rId56" Type="http://schemas.openxmlformats.org/officeDocument/2006/relationships/hyperlink" Target="#-1,-1,AO LADO DE JESUS EU QUERO ESTAR" TargetMode="External"/><Relationship Id="rId57" Type="http://schemas.openxmlformats.org/officeDocument/2006/relationships/hyperlink" Target="#-1,-1,AO PO&#199;O DE JAC&#211; CHEGOU JESUS" TargetMode="External"/><Relationship Id="rId58" Type="http://schemas.openxmlformats.org/officeDocument/2006/relationships/hyperlink" Target="#-1,-1,AO QUE EST&#193; NO TRONO" TargetMode="External"/><Relationship Id="rId59" Type="http://schemas.openxmlformats.org/officeDocument/2006/relationships/hyperlink" Target="#-1,-1,AO SENTIR O TEU PERD&#195;O" TargetMode="External"/><Relationship Id="rId60" Type="http://schemas.openxmlformats.org/officeDocument/2006/relationships/hyperlink" Target="#-1,-1,AQUELE QUE TEM OS MEUS MANDAMEN" TargetMode="External"/><Relationship Id="rId61" Type="http://schemas.openxmlformats.org/officeDocument/2006/relationships/hyperlink" Target="#-1,-1,AQUILO QUE FUI N&#195;O SOU MAIS" TargetMode="External"/><Relationship Id="rId62" Type="http://schemas.openxmlformats.org/officeDocument/2006/relationships/hyperlink" Target="#-1,-1,ARDENDO EM FOGO MINH&apos;ALMA EST&#193;" TargetMode="External"/><Relationship Id="rId63" Type="http://schemas.openxmlformats.org/officeDocument/2006/relationships/hyperlink" Target="#-1,-1,ARREBATADO FUI NO DIA DO SENHOR" TargetMode="External"/><Relationship Id="rId64" Type="http://schemas.openxmlformats.org/officeDocument/2006/relationships/hyperlink" Target="#-1,-1,AS L&#193;GRIMAS FALAM" TargetMode="External"/><Relationship Id="rId65" Type="http://schemas.openxmlformats.org/officeDocument/2006/relationships/hyperlink" Target="#-1,-1,AS MUITAS &#193;GUAS" TargetMode="External"/><Relationship Id="rId66" Type="http://schemas.openxmlformats.org/officeDocument/2006/relationships/hyperlink" Target="#-1,-1,AS MUITAS &#193;GUAS N&#195;O PODERIAM AP" TargetMode="External"/><Relationship Id="rId67" Type="http://schemas.openxmlformats.org/officeDocument/2006/relationships/hyperlink" Target="#-1,-1,AS RIQUEZAS DO MUNDO" TargetMode="External"/><Relationship Id="rId68" Type="http://schemas.openxmlformats.org/officeDocument/2006/relationships/hyperlink" Target="#-1,-1,AS TUAS M&#195;OS" TargetMode="External"/><Relationship Id="rId69" Type="http://schemas.openxmlformats.org/officeDocument/2006/relationships/hyperlink" Target="#-1,-1,&#192;S VEZES ALGU&#201;M ME PERGUNTA" TargetMode="External"/><Relationship Id="rId70" Type="http://schemas.openxmlformats.org/officeDocument/2006/relationships/hyperlink" Target="#-1,-1,ASSIM COMO A NOITE ESPERA PELO" TargetMode="External"/><Relationship Id="rId71" Type="http://schemas.openxmlformats.org/officeDocument/2006/relationships/hyperlink" Target="#-1,-1,ATENDE A VOZ DO MEU CLAMOR" TargetMode="External"/><Relationship Id="rId72" Type="http://schemas.openxmlformats.org/officeDocument/2006/relationships/hyperlink" Target="#-1,-1,ATENDE SENHOR A MINHA ORA&#199;&#195;O" TargetMode="External"/><Relationship Id="rId73" Type="http://schemas.openxmlformats.org/officeDocument/2006/relationships/hyperlink" Target="#-1,-1,ATUA EM NOSSO MEIO" TargetMode="External"/><Relationship Id="rId74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#-1,-1,BASTA DIZERES O QUE QUERES" TargetMode="External"/><Relationship Id="rId2" Type="http://schemas.openxmlformats.org/officeDocument/2006/relationships/hyperlink" Target="#-1,-1,BASTA QUE ME TOQUES SENHOR" TargetMode="External"/><Relationship Id="rId3" Type="http://schemas.openxmlformats.org/officeDocument/2006/relationships/hyperlink" Target="#-1,-1,BEM DE MANH&#195; EMBORA O C&#201;U SEREN" TargetMode="External"/><Relationship Id="rId4" Type="http://schemas.openxmlformats.org/officeDocument/2006/relationships/hyperlink" Target="#-1,-1,BENDITO SEJA O CORDEIRO" TargetMode="External"/><Relationship Id="rId5" Type="http://schemas.openxmlformats.org/officeDocument/2006/relationships/hyperlink" Target="#-1,-1,BENDIZE &#211; MINH&apos;ALMA AO SENHOR" TargetMode="External"/><Relationship Id="rId6" Type="http://schemas.openxmlformats.org/officeDocument/2006/relationships/hyperlink" Target="#-1,-1,BENDIZEI AO SENHOR" TargetMode="External"/><Relationship Id="rId7" Type="http://schemas.openxmlformats.org/officeDocument/2006/relationships/hyperlink" Target="#-1,-1,BOM &#201; LOUVAR AO SENHOR" TargetMode="External"/><Relationship Id="rId8" Type="http://schemas.openxmlformats.org/officeDocument/2006/relationships/hyperlink" Target="#-1,-1,BOM &#201; O SENHOR" TargetMode="External"/><Relationship Id="rId9" Type="http://schemas.openxmlformats.org/officeDocument/2006/relationships/hyperlink" Target="#-1,-1,BREVE NO C&#201;U JESUS H&#193; DE APAREC" TargetMode="External"/><Relationship Id="rId10" Type="http://schemas.openxmlformats.org/officeDocument/2006/relationships/hyperlink" Target="#-1,-1,BREVE VOLTAR&#193; O MESSIAS" TargetMode="External"/><Relationship Id="rId11" Type="http://schemas.openxmlformats.org/officeDocument/2006/relationships/hyperlink" Target="#-1,-1,BRILHE SOBRE MIM" TargetMode="External"/><Relationship Id="rId12" Type="http://schemas.openxmlformats.org/officeDocument/2006/relationships/hyperlink" Target="#-1,-1,BUSCOU-ME COM TERNURA" TargetMode="External"/><Relationship Id="rId13" Type="http://schemas.openxmlformats.org/officeDocument/2006/relationships/hyperlink" Target="#-1,-1,CADA DIA QUE EU VEJO O SOL" TargetMode="External"/><Relationship Id="rId14" Type="http://schemas.openxmlformats.org/officeDocument/2006/relationships/hyperlink" Target="#-1,-1,CADA INSTANTE" TargetMode="External"/><Relationship Id="rId15" Type="http://schemas.openxmlformats.org/officeDocument/2006/relationships/hyperlink" Target="#-1,-1,CANTA ALEGREMENTE &#211; FILHA DE SI" TargetMode="External"/><Relationship Id="rId16" Type="http://schemas.openxmlformats.org/officeDocument/2006/relationships/hyperlink" Target="#-1,-1,CANTAI ALEGREMENTE A DEUS" TargetMode="External"/><Relationship Id="rId17" Type="http://schemas.openxmlformats.org/officeDocument/2006/relationships/hyperlink" Target="#-1,-1,CANTAI AO SENHOR UM C&#194;NTICO NOV" TargetMode="External"/><Relationship Id="rId18" Type="http://schemas.openxmlformats.org/officeDocument/2006/relationships/hyperlink" Target="#-1,-1,CANTAI &#211; IGREJA" TargetMode="External"/><Relationship Id="rId19" Type="http://schemas.openxmlformats.org/officeDocument/2006/relationships/hyperlink" Target="#-1,-1,CANTAREI A BONDADE E A JUSTI&#199;A" TargetMode="External"/><Relationship Id="rId20" Type="http://schemas.openxmlformats.org/officeDocument/2006/relationships/hyperlink" Target="#-1,-1,CANTAREI A MISERIC&#211;RDIA" TargetMode="External"/><Relationship Id="rId21" Type="http://schemas.openxmlformats.org/officeDocument/2006/relationships/hyperlink" Target="#-1,-1,CANTAREI AO AMOR DOS AMORES" TargetMode="External"/><Relationship Id="rId22" Type="http://schemas.openxmlformats.org/officeDocument/2006/relationships/hyperlink" Target="#-1,-1,CANTAREI AO MEU SENHOR ENQUANTO" TargetMode="External"/><Relationship Id="rId23" Type="http://schemas.openxmlformats.org/officeDocument/2006/relationships/hyperlink" Target="#-1,-1,CANTAREI CANTAREI AS MISERIC&#211;RD" TargetMode="External"/><Relationship Id="rId24" Type="http://schemas.openxmlformats.org/officeDocument/2006/relationships/hyperlink" Target="#-1,-1,CANTAREI CANTAREI HOSANA" TargetMode="External"/><Relationship Id="rId25" Type="http://schemas.openxmlformats.org/officeDocument/2006/relationships/hyperlink" Target="#-1,-1,CASTELO FORTE" TargetMode="External"/><Relationship Id="rId26" Type="http://schemas.openxmlformats.org/officeDocument/2006/relationships/hyperlink" Target="#-1,-1,CELEBRAI COM J&#218;BILO AO SENHOR" TargetMode="External"/><Relationship Id="rId27" Type="http://schemas.openxmlformats.org/officeDocument/2006/relationships/hyperlink" Target="#-1,-1,CERTA VEZ EU ORANDO" TargetMode="External"/><Relationship Id="rId28" Type="http://schemas.openxmlformats.org/officeDocument/2006/relationships/hyperlink" Target="#-1,-1,CERTA VEZ AO ORAR" TargetMode="External"/><Relationship Id="rId29" Type="http://schemas.openxmlformats.org/officeDocument/2006/relationships/hyperlink" Target="#-1,-1,CERTO HOMEM T&#195;O NOBRE" TargetMode="External"/><Relationship Id="rId30" Type="http://schemas.openxmlformats.org/officeDocument/2006/relationships/hyperlink" Target="#-1,-1,CHEGOU O TEMPO DE PENSAR" TargetMode="External"/><Relationship Id="rId31" Type="http://schemas.openxmlformats.org/officeDocument/2006/relationships/hyperlink" Target="#-1,-1,CHEGUEMOS AO ALTAR DE DEUS" TargetMode="External"/><Relationship Id="rId32" Type="http://schemas.openxmlformats.org/officeDocument/2006/relationships/hyperlink" Target="#-1,-1,CHUVAS DE B&#202;N&#199;&#195;OS TEREMOS" TargetMode="External"/><Relationship Id="rId33" Type="http://schemas.openxmlformats.org/officeDocument/2006/relationships/hyperlink" Target="#-1,-1,CLAMANDO ESTOU" TargetMode="External"/><Relationship Id="rId34" Type="http://schemas.openxmlformats.org/officeDocument/2006/relationships/hyperlink" Target="#-1,-1,CLAMAREI CLAMAREI" TargetMode="External"/><Relationship Id="rId35" Type="http://schemas.openxmlformats.org/officeDocument/2006/relationships/hyperlink" Target="#-1,-1,CLAMO A TI" TargetMode="External"/><Relationship Id="rId36" Type="http://schemas.openxmlformats.org/officeDocument/2006/relationships/hyperlink" Target="#-1,-1,CLAMO &#211; SENHOR PELO SANGUE DE J" TargetMode="External"/><Relationship Id="rId37" Type="http://schemas.openxmlformats.org/officeDocument/2006/relationships/hyperlink" Target="#-1,-1,CLAMO &#211; SENHOR POR TEU SANGUE" TargetMode="External"/><Relationship Id="rId38" Type="http://schemas.openxmlformats.org/officeDocument/2006/relationships/hyperlink" Target="#-1,-1,COM CRISTO NO BARCO" TargetMode="External"/><Relationship Id="rId39" Type="http://schemas.openxmlformats.org/officeDocument/2006/relationships/hyperlink" Target="#-1,-1,COMIGO HABITA &#211; DEUS" TargetMode="External"/><Relationship Id="rId40" Type="http://schemas.openxmlformats.org/officeDocument/2006/relationships/hyperlink" Target="#-1,-1,COMO A FLOR DO CAMPO" TargetMode="External"/><Relationship Id="rId41" Type="http://schemas.openxmlformats.org/officeDocument/2006/relationships/hyperlink" Target="#-1,-1,COMO AS &#193;GUAS" TargetMode="External"/><Relationship Id="rId42" Type="http://schemas.openxmlformats.org/officeDocument/2006/relationships/hyperlink" Target="#-1,-1,COMO CRISTO ENSINOU" TargetMode="External"/><Relationship Id="rId43" Type="http://schemas.openxmlformats.org/officeDocument/2006/relationships/hyperlink" Target="#-1,-1,COMO DESISTIR DESTE GRANDE AMOR" TargetMode="External"/><Relationship Id="rId44" Type="http://schemas.openxmlformats.org/officeDocument/2006/relationships/hyperlink" Target="#Slide 2519" TargetMode="External"/><Relationship Id="rId45" Type="http://schemas.openxmlformats.org/officeDocument/2006/relationships/hyperlink" Target="#-1,-1,COMO &#201; BOM SABER" TargetMode="External"/><Relationship Id="rId46" Type="http://schemas.openxmlformats.org/officeDocument/2006/relationships/hyperlink" Target="#-1,-1,COMO &#201; BOM SERVIR AO SENHOR" TargetMode="External"/><Relationship Id="rId47" Type="http://schemas.openxmlformats.org/officeDocument/2006/relationships/hyperlink" Target="#-1,-1,COMO &#201; BOM TE ADORAR" TargetMode="External"/><Relationship Id="rId48" Type="http://schemas.openxmlformats.org/officeDocument/2006/relationships/hyperlink" Target="#-1,-1,COMO FOI PARA O C&#201;U JESUS CRIST" TargetMode="External"/><Relationship Id="rId49" Type="http://schemas.openxmlformats.org/officeDocument/2006/relationships/hyperlink" Target="#-1,-1,COMO TU QUERES" TargetMode="External"/><Relationship Id="rId50" Type="http://schemas.openxmlformats.org/officeDocument/2006/relationships/hyperlink" Target="#-1,-1,COMO UM BOM PASTOR" TargetMode="External"/><Relationship Id="rId51" Type="http://schemas.openxmlformats.org/officeDocument/2006/relationships/hyperlink" Target="#-1,-1,COMO UMA FOLHA AO VENTO" TargetMode="External"/><Relationship Id="rId52" Type="http://schemas.openxmlformats.org/officeDocument/2006/relationships/hyperlink" Target="#-1,-1,CONFIO EM DEUS" TargetMode="External"/><Relationship Id="rId53" Type="http://schemas.openxmlformats.org/officeDocument/2006/relationships/hyperlink" Target="#-1,-1,CONFORME A TUA INFINITA GRA&#199;A" TargetMode="External"/><Relationship Id="rId54" Type="http://schemas.openxmlformats.org/officeDocument/2006/relationships/hyperlink" Target="#-1,-1,CONSOLAI CONSOLAI O MEU POVO" TargetMode="External"/><Relationship Id="rId55" Type="http://schemas.openxmlformats.org/officeDocument/2006/relationships/hyperlink" Target="#-1,-1,CONSOLA-ME ESP&#205;RITO SANTO" TargetMode="External"/><Relationship Id="rId56" Type="http://schemas.openxmlformats.org/officeDocument/2006/relationships/hyperlink" Target="#-1,-1,CORDEIRO ETERNO" TargetMode="External"/><Relationship Id="rId57" Type="http://schemas.openxmlformats.org/officeDocument/2006/relationships/hyperlink" Target="#-1,-1,COROAI" TargetMode="External"/><Relationship Id="rId58" Type="http://schemas.openxmlformats.org/officeDocument/2006/relationships/hyperlink" Target="#-1,-1,CORTARAM O MADEIRO" TargetMode="External"/><Relationship Id="rId59" Type="http://schemas.openxmlformats.org/officeDocument/2006/relationships/hyperlink" Target="#-1,-1,CRIA EM MIM &#211; DEUS" TargetMode="External"/><Relationship Id="rId60" Type="http://schemas.openxmlformats.org/officeDocument/2006/relationships/hyperlink" Target="#-1,-1,CRISTO CAMINHAVA EM DIRE&#199;&#195;O &#192; C" TargetMode="External"/><Relationship Id="rId61" Type="http://schemas.openxmlformats.org/officeDocument/2006/relationships/hyperlink" Target="#-1,-1,CRISTO CAMINHAVA LENTAMENTE" TargetMode="External"/><Relationship Id="rId62" Type="http://schemas.openxmlformats.org/officeDocument/2006/relationships/hyperlink" Target="#-1,-1,CRISTO &#201; A RESPOSTA" TargetMode="External"/><Relationship Id="rId63" Type="http://schemas.openxmlformats.org/officeDocument/2006/relationships/hyperlink" Target="#-1,-1,CRISTO &#201; A ROSA MAIS BELA" TargetMode="External"/><Relationship Id="rId64" Type="http://schemas.openxmlformats.org/officeDocument/2006/relationships/hyperlink" Target="#-1,-1,CRISTO &#201; MEU AMIGO &#201; MEU AMIGO" TargetMode="External"/><Relationship Id="rId65" Type="http://schemas.openxmlformats.org/officeDocument/2006/relationships/hyperlink" Target="#-1,-1,CRISTO &#201; MEU SIM CRISTO &#201; MEU" TargetMode="External"/><Relationship Id="rId66" Type="http://schemas.openxmlformats.org/officeDocument/2006/relationships/hyperlink" Target="#-1,-1,CRISTO &#201; O SENHOR" TargetMode="External"/><Relationship Id="rId67" Type="http://schemas.openxmlformats.org/officeDocument/2006/relationships/hyperlink" Target="#-1,-1,CRISTO &#201; TUDO PARA MIM" TargetMode="External"/><Relationship Id="rId68" Type="http://schemas.openxmlformats.org/officeDocument/2006/relationships/hyperlink" Target="#-1,-1,CRISTO &#201; VIT&#211;RIA" TargetMode="External"/><Relationship Id="rId69" Type="http://schemas.openxmlformats.org/officeDocument/2006/relationships/hyperlink" Target="#-1,-1,CRISTO J&#193; NOS PREPAROU" TargetMode="External"/><Relationship Id="rId70" Type="http://schemas.openxmlformats.org/officeDocument/2006/relationships/hyperlink" Target="#-1,-1,CRISTO J&#193; RESSUSCITOU" TargetMode="External"/><Relationship Id="rId71" Type="http://schemas.openxmlformats.org/officeDocument/2006/relationships/hyperlink" Target="#-1,-1,CRISTO JESUS &#201; O MEU BOM SALVAD" TargetMode="External"/><Relationship Id="rId72" Type="http://schemas.openxmlformats.org/officeDocument/2006/relationships/hyperlink" Target="#-1,-1,CRISTO ME DAR&#193;" TargetMode="External"/><Relationship Id="rId73" Type="http://schemas.openxmlformats.org/officeDocument/2006/relationships/hyperlink" Target="#-1,-1,CRISTO SENTE AMOR POR MIM" TargetMode="External"/><Relationship Id="rId74" Type="http://schemas.openxmlformats.org/officeDocument/2006/relationships/hyperlink" Target="#-1,-1,CRISTO VEM ME BUSCAR" TargetMode="External"/><Relationship Id="rId75" Type="http://schemas.openxmlformats.org/officeDocument/2006/relationships/hyperlink" Target="#-1,-1,CRISTO MEU BOM MESTRE" TargetMode="External"/><Relationship Id="rId76" Type="http://schemas.openxmlformats.org/officeDocument/2006/relationships/hyperlink" Target="#-1,-1,CRISTO MEU MESTRE SEMPRE H&#193; DE" TargetMode="External"/><Relationship Id="rId77" Type="http://schemas.openxmlformats.org/officeDocument/2006/relationships/hyperlink" Target="#-1,-1,CRISTO NOME MAIS ALTO" TargetMode="External"/><Relationship Id="rId78" Type="http://schemas.openxmlformats.org/officeDocument/2006/relationships/hyperlink" Target="#-1,-1,CRUCIFICADO FOI MEU JESUS" TargetMode="External"/><Relationship Id="rId79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#-1,-1,DA IGREJA O FUNDAMENTO &#201; CRISTO" TargetMode="External"/><Relationship Id="rId2" Type="http://schemas.openxmlformats.org/officeDocument/2006/relationships/hyperlink" Target="#-1,-1,DA LINDA P&#193;TRIA" TargetMode="External"/><Relationship Id="rId3" Type="http://schemas.openxmlformats.org/officeDocument/2006/relationships/hyperlink" Target="#-1,-1,DAI GL&#211;RIA A DEUS" TargetMode="External"/><Relationship Id="rId4" Type="http://schemas.openxmlformats.org/officeDocument/2006/relationships/hyperlink" Target="#-1,-1,D&#193;-ME MAIS F&#201;" TargetMode="External"/><Relationship Id="rId5" Type="http://schemas.openxmlformats.org/officeDocument/2006/relationships/hyperlink" Target="#-1,-1,DAS MARAVILHAS QUE A B&#205;BLIA CON" TargetMode="External"/><Relationship Id="rId6" Type="http://schemas.openxmlformats.org/officeDocument/2006/relationships/hyperlink" Target="#-1,-1,DAS PROFUNDEZAS" TargetMode="External"/><Relationship Id="rId7" Type="http://schemas.openxmlformats.org/officeDocument/2006/relationships/hyperlink" Target="#-1,-1,DAS PROFUNDEZAS A TI CLAMO &#211; SE" TargetMode="External"/><Relationship Id="rId8" Type="http://schemas.openxmlformats.org/officeDocument/2006/relationships/hyperlink" Target="#-1,-1,DAS PROFUNDEZAS CLAMO A TI &#211; SE" TargetMode="External"/><Relationship Id="rId9" Type="http://schemas.openxmlformats.org/officeDocument/2006/relationships/hyperlink" Target="#-1,-1,DE MADRUGADA EU BUSCO A FACE" TargetMode="External"/><Relationship Id="rId10" Type="http://schemas.openxmlformats.org/officeDocument/2006/relationships/hyperlink" Target="#-1,-1,DEIXA A GL&#211;RIA DE DEUS BRILHAR" TargetMode="External"/><Relationship Id="rId11" Type="http://schemas.openxmlformats.org/officeDocument/2006/relationships/hyperlink" Target="#-1,-1,DEIXA DEUS FALAR AO TEU CORA&#199;&#195;O" TargetMode="External"/><Relationship Id="rId12" Type="http://schemas.openxmlformats.org/officeDocument/2006/relationships/hyperlink" Target="#-1,-1,DEIXA-ME CHORAR" TargetMode="External"/><Relationship Id="rId13" Type="http://schemas.openxmlformats.org/officeDocument/2006/relationships/hyperlink" Target="#-1,-1,DEIXOU O ESPLENDOR DE SUA GL&#211;RI" TargetMode="External"/><Relationship Id="rId14" Type="http://schemas.openxmlformats.org/officeDocument/2006/relationships/hyperlink" Target="#-1,-1,DELEITA-TE TAMB&#201;M NO SENHOR" TargetMode="External"/><Relationship Id="rId15" Type="http://schemas.openxmlformats.org/officeDocument/2006/relationships/hyperlink" Target="#-1,-1,DEPENDO DE TI SENHOR" TargetMode="External"/><Relationship Id="rId16" Type="http://schemas.openxmlformats.org/officeDocument/2006/relationships/hyperlink" Target="#-1,-1,DERRAMAREI MEU ESP&#205;RITO" TargetMode="External"/><Relationship Id="rId17" Type="http://schemas.openxmlformats.org/officeDocument/2006/relationships/hyperlink" Target="#-1,-1,DESCEU DA SUA GL&#211;RIA" TargetMode="External"/><Relationship Id="rId18" Type="http://schemas.openxmlformats.org/officeDocument/2006/relationships/hyperlink" Target="#-1,-1,DESDE O DIA EM QUE ACEITEI JESU" TargetMode="External"/><Relationship Id="rId19" Type="http://schemas.openxmlformats.org/officeDocument/2006/relationships/hyperlink" Target="#-1,-1,DESDE O DIA EM QUE TE CONHECI" TargetMode="External"/><Relationship Id="rId20" Type="http://schemas.openxmlformats.org/officeDocument/2006/relationships/hyperlink" Target="#-1,-1,DESEJEI ARDENTEMENTE" TargetMode="External"/><Relationship Id="rId21" Type="http://schemas.openxmlformats.org/officeDocument/2006/relationships/hyperlink" Target="#-1,-1,DESFA&#199;O AS TUAS TRANSGRESS&#213;ES" TargetMode="External"/><Relationship Id="rId22" Type="http://schemas.openxmlformats.org/officeDocument/2006/relationships/hyperlink" Target="#-1,-1,DEUS AMOU O MUNDO DE TAL MANEIR" TargetMode="External"/><Relationship Id="rId23" Type="http://schemas.openxmlformats.org/officeDocument/2006/relationships/hyperlink" Target="#-1,-1,DEUS CONHECE A TUA VIDA" TargetMode="External"/><Relationship Id="rId24" Type="http://schemas.openxmlformats.org/officeDocument/2006/relationships/hyperlink" Target="#-1,-1,DEUS CRIOU OS C&#201;US E A TERRA" TargetMode="External"/><Relationship Id="rId25" Type="http://schemas.openxmlformats.org/officeDocument/2006/relationships/hyperlink" Target="#-1,-1,DEUS CUIDA DE TI" TargetMode="External"/><Relationship Id="rId26" Type="http://schemas.openxmlformats.org/officeDocument/2006/relationships/hyperlink" Target="#-1,-1,DEUS DA MINHA SALVA&#199;&#195;O" TargetMode="External"/><Relationship Id="rId27" Type="http://schemas.openxmlformats.org/officeDocument/2006/relationships/hyperlink" Target="#-1,-1,DEUS DOS ANTIGOS" TargetMode="External"/><Relationship Id="rId28" Type="http://schemas.openxmlformats.org/officeDocument/2006/relationships/hyperlink" Target="#-1,-1,DEUS DOS EX&#201;RCITOS DE ISRAEL" TargetMode="External"/><Relationship Id="rId29" Type="http://schemas.openxmlformats.org/officeDocument/2006/relationships/hyperlink" Target="#-1,-1,DEUS &#201; CONTIGO" TargetMode="External"/><Relationship Id="rId30" Type="http://schemas.openxmlformats.org/officeDocument/2006/relationships/hyperlink" Target="#-1,-1,DEUS &#201; NOSSO AMPARO NOSSA FORTA" TargetMode="External"/><Relationship Id="rId31" Type="http://schemas.openxmlformats.org/officeDocument/2006/relationships/hyperlink" Target="#-1,-1,DEUS &#201; NOSSO AUX&#205;LIO" TargetMode="External"/><Relationship Id="rId32" Type="http://schemas.openxmlformats.org/officeDocument/2006/relationships/hyperlink" Target="#-1,-1,DEUS ENVIOU SEU FILHO AMADO" TargetMode="External"/><Relationship Id="rId33" Type="http://schemas.openxmlformats.org/officeDocument/2006/relationships/hyperlink" Target="#-1,-1,DEUS ENVIOU SEU FILHO PRA NOS S" TargetMode="External"/><Relationship Id="rId34" Type="http://schemas.openxmlformats.org/officeDocument/2006/relationships/hyperlink" Target="#-1,-1,DEUS EST&#193; AQUI" TargetMode="External"/><Relationship Id="rId35" Type="http://schemas.openxmlformats.org/officeDocument/2006/relationships/hyperlink" Target="#-1,-1,DEUS EST&#193; NO TEMPLO" TargetMode="External"/><Relationship Id="rId36" Type="http://schemas.openxmlformats.org/officeDocument/2006/relationships/hyperlink" Target="#-1,-1,DEUS EST&#193; PRESENTE AQUI NESTE L" TargetMode="External"/><Relationship Id="rId37" Type="http://schemas.openxmlformats.org/officeDocument/2006/relationships/hyperlink" Target="#-1,-1,DEUS EST&#193; PRESENTE ENTRE PECADO" TargetMode="External"/><Relationship Id="rId38" Type="http://schemas.openxmlformats.org/officeDocument/2006/relationships/hyperlink" Target="#-1,-1,DEUS EST&#193; PRESENTE SEMPRE PRONT" TargetMode="External"/><Relationship Id="rId39" Type="http://schemas.openxmlformats.org/officeDocument/2006/relationships/hyperlink" Target="#-1,-1,DEUS FALOU COMIGO" TargetMode="External"/><Relationship Id="rId40" Type="http://schemas.openxmlformats.org/officeDocument/2006/relationships/hyperlink" Target="#-1,-1,DEUS FORTE COMO JEOV&#193;" TargetMode="External"/><Relationship Id="rId41" Type="http://schemas.openxmlformats.org/officeDocument/2006/relationships/hyperlink" Target="#-1,-1,DEUS HABITA NO MEIO DOS LOUVORE" TargetMode="External"/><Relationship Id="rId42" Type="http://schemas.openxmlformats.org/officeDocument/2006/relationships/hyperlink" Target="#-1,-1,DEUS HOJE QUER TE FALAR" TargetMode="External"/><Relationship Id="rId43" Type="http://schemas.openxmlformats.org/officeDocument/2006/relationships/hyperlink" Target="#-1,-1,DEUS O SEU FILHO ENVIOU" TargetMode="External"/><Relationship Id="rId44" Type="http://schemas.openxmlformats.org/officeDocument/2006/relationships/hyperlink" Target="#-1,-1,DEUS PROVER&#193;" TargetMode="External"/><Relationship Id="rId45" Type="http://schemas.openxmlformats.org/officeDocument/2006/relationships/hyperlink" Target="#-1,-1,DEUS TE GUARDAR&#193;" TargetMode="External"/><Relationship Id="rId46" Type="http://schemas.openxmlformats.org/officeDocument/2006/relationships/hyperlink" Target="#-1,-1,DIANTE DE TI" TargetMode="External"/><Relationship Id="rId47" Type="http://schemas.openxmlformats.org/officeDocument/2006/relationships/hyperlink" Target="#-1,-1,DIGNO &#201; JESUS" TargetMode="External"/><Relationship Id="rId48" Type="http://schemas.openxmlformats.org/officeDocument/2006/relationships/hyperlink" Target="#-1,-1,DIRIGE-ME SENHOR" TargetMode="External"/><Relationship Id="rId49" Type="http://schemas.openxmlformats.org/officeDocument/2006/relationships/hyperlink" Target="#-1,-1,DISP&#213;E-TE RESPLANDECE" TargetMode="External"/><Relationship Id="rId50" Type="http://schemas.openxmlformats.org/officeDocument/2006/relationships/hyperlink" Target="#-1,-1,DIVINO COMPANHEIRO" TargetMode="External"/><Relationship Id="rId51" Type="http://schemas.openxmlformats.org/officeDocument/2006/relationships/hyperlink" Target="#-1,-1,DO NORTE VEM O &#193;UREO ESPLENDOR" TargetMode="External"/><Relationship Id="rId52" Type="http://schemas.openxmlformats.org/officeDocument/2006/relationships/hyperlink" Target="#-1,-1,DO P&#195;O DO C&#201;U" TargetMode="External"/><Relationship Id="rId53" Type="http://schemas.openxmlformats.org/officeDocument/2006/relationships/hyperlink" Target="#-1,-1,DOIS DISC&#205;PULOS NO CAMINHO DE E" TargetMode="External"/><Relationship Id="rId54" Type="http://schemas.openxmlformats.org/officeDocument/2006/relationships/hyperlink" Target="#-1,-1,DONS DO ESP&#205;RITO SANTO" TargetMode="External"/><Relationship Id="rId55" Type="http://schemas.openxmlformats.org/officeDocument/2006/relationships/hyperlink" Target="#-1,-1,DORMINDO NO MEU LEITO" TargetMode="External"/><Relationship Id="rId5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#-1,-1,&#201; BASTANTE PARA MIM A TUA GRA&#199;A" TargetMode="External"/><Relationship Id="rId2" Type="http://schemas.openxmlformats.org/officeDocument/2006/relationships/hyperlink" Target="#-1,-1,&#201; BOM &#201; BOM DEMAIS" TargetMode="External"/><Relationship Id="rId3" Type="http://schemas.openxmlformats.org/officeDocument/2006/relationships/hyperlink" Target="#-1,-1,&#201; DEUS QUEM NOS TEM DADO A VIT&#211;" TargetMode="External"/><Relationship Id="rId4" Type="http://schemas.openxmlformats.org/officeDocument/2006/relationships/hyperlink" Target="#-1,-1,&#201; ISTO QUE ME FAZ CANTAR" TargetMode="External"/><Relationship Id="rId5" Type="http://schemas.openxmlformats.org/officeDocument/2006/relationships/hyperlink" Target="#-1,-1,&#201; JESUS DAS CRIANCINHAS" TargetMode="External"/><Relationship Id="rId6" Type="http://schemas.openxmlformats.org/officeDocument/2006/relationships/hyperlink" Target="#-1,-1,&#201; O AMOR DE DEUS" TargetMode="External"/><Relationship Id="rId7" Type="http://schemas.openxmlformats.org/officeDocument/2006/relationships/hyperlink" Target="#-1,-1,&#201; PRECISO CONFIAR E BUSCAR A DE" TargetMode="External"/><Relationship Id="rId8" Type="http://schemas.openxmlformats.org/officeDocument/2006/relationships/hyperlink" Target="#-1,-1,&#201; SOMENTE TEU MEU CORA&#199;&#195;O" TargetMode="External"/><Relationship Id="rId9" Type="http://schemas.openxmlformats.org/officeDocument/2006/relationships/hyperlink" Target="#-1,-1,&#201; T&#195;O TRISTE N&#195;O VER A LUZ" TargetMode="External"/><Relationship Id="rId10" Type="http://schemas.openxmlformats.org/officeDocument/2006/relationships/hyperlink" Target="#-1,-1,&#201; TEMPO &#201; TEMPO" TargetMode="External"/><Relationship Id="rId11" Type="http://schemas.openxmlformats.org/officeDocument/2006/relationships/hyperlink" Target="#-1,-1,&#201; TEU SANGUE" TargetMode="External"/><Relationship Id="rId12" Type="http://schemas.openxmlformats.org/officeDocument/2006/relationships/hyperlink" Target="#-1,-1,EIS A ESCRAVA RESGATADA" TargetMode="External"/><Relationship Id="rId13" Type="http://schemas.openxmlformats.org/officeDocument/2006/relationships/hyperlink" Target="#-1,-1,EIS A&#205; O DIA ACEIT&#193;VEL" TargetMode="External"/><Relationship Id="rId14" Type="http://schemas.openxmlformats.org/officeDocument/2006/relationships/hyperlink" Target="#-1,-1,EIS MARCHAMOS PARA AQUELE BOM P" TargetMode="External"/><Relationship Id="rId15" Type="http://schemas.openxmlformats.org/officeDocument/2006/relationships/hyperlink" Target="#-1,-1,EIS MENSAGEM DO SENHOR" TargetMode="External"/><Relationship Id="rId16" Type="http://schemas.openxmlformats.org/officeDocument/2006/relationships/hyperlink" Target="#-1,-1,EIS O CORDEIRO DE DEUS" TargetMode="External"/><Relationship Id="rId17" Type="http://schemas.openxmlformats.org/officeDocument/2006/relationships/hyperlink" Target="#-1,-1,EIS O ESTANDARTE" TargetMode="External"/><Relationship Id="rId18" Type="http://schemas.openxmlformats.org/officeDocument/2006/relationships/hyperlink" Target="#-1,-1,EIS QUE ESTOU &#192; PORTA" TargetMode="External"/><Relationship Id="rId19" Type="http://schemas.openxmlformats.org/officeDocument/2006/relationships/hyperlink" Target="#-1,-1,EIS QUE ESTOU &#192; PORTA E BATO" TargetMode="External"/><Relationship Id="rId20" Type="http://schemas.openxmlformats.org/officeDocument/2006/relationships/hyperlink" Target="#-1,-1,EIS QUE JESUS VEM NAS NUVENS" TargetMode="External"/><Relationship Id="rId21" Type="http://schemas.openxmlformats.org/officeDocument/2006/relationships/hyperlink" Target="#-1,-1,EIS QUE SURGE UM POVO FORTE" TargetMode="External"/><Relationship Id="rId22" Type="http://schemas.openxmlformats.org/officeDocument/2006/relationships/hyperlink" Target="#-1,-1,EIS-ME AQUI SENHOR EM TEU ALTAR" TargetMode="External"/><Relationship Id="rId23" Type="http://schemas.openxmlformats.org/officeDocument/2006/relationships/hyperlink" Target="#-1,-1,ELE &#201; A RAIZ" TargetMode="External"/><Relationship Id="rId24" Type="http://schemas.openxmlformats.org/officeDocument/2006/relationships/hyperlink" Target="#-1,-1,ELE &#201; A ROSA DE SAROM" TargetMode="External"/><Relationship Id="rId25" Type="http://schemas.openxmlformats.org/officeDocument/2006/relationships/hyperlink" Target="#-1,-1,ELE &#201; O REI DOS REIS" TargetMode="External"/><Relationship Id="rId26" Type="http://schemas.openxmlformats.org/officeDocument/2006/relationships/hyperlink" Target="#-1,-1,ELE UM DIA ME CHAMOU" TargetMode="External"/><Relationship Id="rId27" Type="http://schemas.openxmlformats.org/officeDocument/2006/relationships/hyperlink" Target="#-1,-1,ELE UM DIA VOLTAR&#193;" TargetMode="External"/><Relationship Id="rId28" Type="http://schemas.openxmlformats.org/officeDocument/2006/relationships/hyperlink" Target="#-1,-1,ELE VIVE EM MIM" TargetMode="External"/><Relationship Id="rId29" Type="http://schemas.openxmlformats.org/officeDocument/2006/relationships/hyperlink" Target="#-1,-1,ELE VOLTAR&#193; PRA BUSCAR A SUA IG" TargetMode="External"/><Relationship Id="rId30" Type="http://schemas.openxmlformats.org/officeDocument/2006/relationships/hyperlink" Target="#-1,-1,ELE VOLTAR&#193; SIM ELE VOLTAR&#193;" TargetMode="External"/><Relationship Id="rId31" Type="http://schemas.openxmlformats.org/officeDocument/2006/relationships/hyperlink" Target="#-1,-1,EM BREVE ESCUTAREI" TargetMode="External"/><Relationship Id="rId32" Type="http://schemas.openxmlformats.org/officeDocument/2006/relationships/hyperlink" Target="#-1,-1,EM BREVE O DIA CHEGAR&#193;" TargetMode="External"/><Relationship Id="rId33" Type="http://schemas.openxmlformats.org/officeDocument/2006/relationships/hyperlink" Target="#-1,-1,EM BREVE MUI BREVE" TargetMode="External"/><Relationship Id="rId34" Type="http://schemas.openxmlformats.org/officeDocument/2006/relationships/hyperlink" Target="#-1,-1,EM FERVENTE ORA&#199;&#195;O" TargetMode="External"/><Relationship Id="rId35" Type="http://schemas.openxmlformats.org/officeDocument/2006/relationships/hyperlink" Target="#-1,-1,EM ME VINDO O TEMOR" TargetMode="External"/><Relationship Id="rId36" Type="http://schemas.openxmlformats.org/officeDocument/2006/relationships/hyperlink" Target="#-1,-1,EM MEU CORA&#199;&#195;O" TargetMode="External"/><Relationship Id="rId37" Type="http://schemas.openxmlformats.org/officeDocument/2006/relationships/hyperlink" Target="#-1,-1,EM NADA PONHO A MINHA F&#201;" TargetMode="External"/><Relationship Id="rId38" Type="http://schemas.openxmlformats.org/officeDocument/2006/relationships/hyperlink" Target="#-1,-1,EM NOSSOS L&#193;BIOS" TargetMode="External"/><Relationship Id="rId39" Type="http://schemas.openxmlformats.org/officeDocument/2006/relationships/hyperlink" Target="#-1,-1,EM TEU ALTAR SENHOR" TargetMode="External"/><Relationship Id="rId40" Type="http://schemas.openxmlformats.org/officeDocument/2006/relationships/hyperlink" Target="#-1,-1,EM TEU NOME" TargetMode="External"/><Relationship Id="rId41" Type="http://schemas.openxmlformats.org/officeDocument/2006/relationships/hyperlink" Target="#-1,-1,EM TI EU ENCONTRO &#211; DEUS TODA P" TargetMode="External"/><Relationship Id="rId42" Type="http://schemas.openxmlformats.org/officeDocument/2006/relationships/hyperlink" Target="#-1,-1,EM TUA PRESEN&#199;A ENTRAMOS" TargetMode="External"/><Relationship Id="rId43" Type="http://schemas.openxmlformats.org/officeDocument/2006/relationships/hyperlink" Target="#-1,-1,EM TUAS M&#195;OS SENHOR" TargetMode="External"/><Relationship Id="rId44" Type="http://schemas.openxmlformats.org/officeDocument/2006/relationships/hyperlink" Target="#-1,-1,EM TUAS PISADAS" TargetMode="External"/><Relationship Id="rId45" Type="http://schemas.openxmlformats.org/officeDocument/2006/relationships/hyperlink" Target="#-1,-1,ENCONTREI O GRANDE AMOR" TargetMode="External"/><Relationship Id="rId46" Type="http://schemas.openxmlformats.org/officeDocument/2006/relationships/hyperlink" Target="#-1,-1,ENTREGA O TEU CAMINHO" TargetMode="External"/><Relationship Id="rId47" Type="http://schemas.openxmlformats.org/officeDocument/2006/relationships/hyperlink" Target="#-1,-1,ENTREGA O TEU CAMINHO AO SENHOR" TargetMode="External"/><Relationship Id="rId48" Type="http://schemas.openxmlformats.org/officeDocument/2006/relationships/hyperlink" Target="#-1,-1,ENTREI NO TEMPO DE DEUS" TargetMode="External"/><Relationship Id="rId49" Type="http://schemas.openxmlformats.org/officeDocument/2006/relationships/hyperlink" Target="#-1,-1,ENTRONIZADO EST&#193; ENTRE AS NA&#199;&#213;E" TargetMode="External"/><Relationship Id="rId50" Type="http://schemas.openxmlformats.org/officeDocument/2006/relationships/hyperlink" Target="#-1,-1,ENVIA A TUA LUZ" TargetMode="External"/><Relationship Id="rId51" Type="http://schemas.openxmlformats.org/officeDocument/2006/relationships/hyperlink" Target="#-1,-1,ERA UM PECADOR ANDAVA SEM JESUS" TargetMode="External"/><Relationship Id="rId52" Type="http://schemas.openxmlformats.org/officeDocument/2006/relationships/hyperlink" Target="#-1,-1,ERA UMA OLIVEIRA" TargetMode="External"/><Relationship Id="rId53" Type="http://schemas.openxmlformats.org/officeDocument/2006/relationships/hyperlink" Target="#-1,-1,ERAM CEM OVELHAS" TargetMode="External"/><Relationship Id="rId54" Type="http://schemas.openxmlformats.org/officeDocument/2006/relationships/hyperlink" Target="#-1,-1,&#201;S MAJESTADE" TargetMode="External"/><Relationship Id="rId55" Type="http://schemas.openxmlformats.org/officeDocument/2006/relationships/hyperlink" Target="#-1,-1,&#201;S O MAIS FORMOSO JESUS" TargetMode="External"/><Relationship Id="rId56" Type="http://schemas.openxmlformats.org/officeDocument/2006/relationships/hyperlink" Target="#-1,-1,&#201;S O P&#195;O DA VIDA" TargetMode="External"/><Relationship Id="rId57" Type="http://schemas.openxmlformats.org/officeDocument/2006/relationships/hyperlink" Target="#-1,-1,ESCUTA-ME SENHOR" TargetMode="External"/><Relationship Id="rId58" Type="http://schemas.openxmlformats.org/officeDocument/2006/relationships/hyperlink" Target="#-1,-1,ESFOR&#199;A-TE TEM BOM &#194;NIMO" TargetMode="External"/><Relationship Id="rId59" Type="http://schemas.openxmlformats.org/officeDocument/2006/relationships/hyperlink" Target="#-1,-1,ESPERA NO SENHOR ANIMA-TE" TargetMode="External"/><Relationship Id="rId60" Type="http://schemas.openxmlformats.org/officeDocument/2006/relationships/hyperlink" Target="#-1,-1,ESPEREI CONFIANTEMENTE NO SENHO" TargetMode="External"/><Relationship Id="rId61" Type="http://schemas.openxmlformats.org/officeDocument/2006/relationships/hyperlink" Target="#-1,-1,ESP&#205;RITO DO TRINO DEUS" TargetMode="External"/><Relationship Id="rId62" Type="http://schemas.openxmlformats.org/officeDocument/2006/relationships/hyperlink" Target="#-1,-1,ESP&#205;RITO SANTO &#211; CONSOLADOR" TargetMode="External"/><Relationship Id="rId63" Type="http://schemas.openxmlformats.org/officeDocument/2006/relationships/hyperlink" Target="#-1,-1,ESTA ALEGRIA N&#195;O VAI MAIS SAIR" TargetMode="External"/><Relationship Id="rId64" Type="http://schemas.openxmlformats.org/officeDocument/2006/relationships/hyperlink" Target="#-1,-1,ESTA CAN&#199;&#195;O" TargetMode="External"/><Relationship Id="rId65" Type="http://schemas.openxmlformats.org/officeDocument/2006/relationships/hyperlink" Target="#-1,-1,ESTA &#201; A VOZ A VOZ DO MEU AMADO" TargetMode="External"/><Relationship Id="rId66" Type="http://schemas.openxmlformats.org/officeDocument/2006/relationships/hyperlink" Target="#-1,-1,ESTA PAZ QUE SINTO EM MINH&apos;ALMA" TargetMode="External"/><Relationship Id="rId67" Type="http://schemas.openxmlformats.org/officeDocument/2006/relationships/hyperlink" Target="#-1,-1,ESTAMOS AQUI &#211; DEUS" TargetMode="External"/><Relationship Id="rId68" Type="http://schemas.openxmlformats.org/officeDocument/2006/relationships/hyperlink" Target="#-1,-1,ESTAMOS MUITO ALEGRES" TargetMode="External"/><Relationship Id="rId69" Type="http://schemas.openxmlformats.org/officeDocument/2006/relationships/hyperlink" Target="#-1,-1,ESTE MUNDO JAMAIS PODE ME SEPAR" TargetMode="External"/><Relationship Id="rId70" Type="http://schemas.openxmlformats.org/officeDocument/2006/relationships/hyperlink" Target="#-1,-1,ESTE MUNDO N&#195;O TEM A SUA PAZ" TargetMode="External"/><Relationship Id="rId71" Type="http://schemas.openxmlformats.org/officeDocument/2006/relationships/hyperlink" Target="#-1,-1,ESTENDE TUA M&#195;O" TargetMode="External"/><Relationship Id="rId72" Type="http://schemas.openxmlformats.org/officeDocument/2006/relationships/hyperlink" Target="#-1,-1,ESTEV&#195;O AVISTOU" TargetMode="External"/><Relationship Id="rId73" Type="http://schemas.openxmlformats.org/officeDocument/2006/relationships/hyperlink" Target="#-1,-1,ESTOU A CAMINHAR" TargetMode="External"/><Relationship Id="rId74" Type="http://schemas.openxmlformats.org/officeDocument/2006/relationships/hyperlink" Target="#-1,-1,ESTOU ALEGRE" TargetMode="External"/><Relationship Id="rId75" Type="http://schemas.openxmlformats.org/officeDocument/2006/relationships/hyperlink" Target="#-1,-1,ESTOU AQUI PRA CONFESSAR" TargetMode="External"/><Relationship Id="rId76" Type="http://schemas.openxmlformats.org/officeDocument/2006/relationships/hyperlink" Target="#-1,-1,ESTOU CONFIANDO" TargetMode="External"/><Relationship Id="rId77" Type="http://schemas.openxmlformats.org/officeDocument/2006/relationships/hyperlink" Target="#-1,-1,EU ABRI MEU CORA&#199;&#195;O" TargetMode="External"/><Relationship Id="rId78" Type="http://schemas.openxmlformats.org/officeDocument/2006/relationships/hyperlink" Target="#-1,-1,EU AVISTO UMA TERRA FELIZ" TargetMode="External"/><Relationship Id="rId79" Type="http://schemas.openxmlformats.org/officeDocument/2006/relationships/hyperlink" Target="#-1,-1,EU DESCI PARA O VALE DE B&#202;N&#199;&#195;O" TargetMode="External"/><Relationship Id="rId80" Type="http://schemas.openxmlformats.org/officeDocument/2006/relationships/hyperlink" Target="#-1,-1,EU ESPERO ANSIOSO POR MEU DEUS" TargetMode="External"/><Relationship Id="rId81" Type="http://schemas.openxmlformats.org/officeDocument/2006/relationships/hyperlink" Target="#-1,-1,EU ESTAVA S&#211; SEM O SENHOR" TargetMode="External"/><Relationship Id="rId82" Type="http://schemas.openxmlformats.org/officeDocument/2006/relationships/hyperlink" Target="#-1,-1,EU LOUVAREI EU LOUVAREI" TargetMode="External"/><Relationship Id="rId83" Type="http://schemas.openxmlformats.org/officeDocument/2006/relationships/hyperlink" Target="#-1,-1,EU ME LEMBRO QUANDO JESUS ME CH" TargetMode="External"/><Relationship Id="rId84" Type="http://schemas.openxmlformats.org/officeDocument/2006/relationships/hyperlink" Target="#-1,-1,EU ME PROSTRO EM TEU ALTAR" TargetMode="External"/><Relationship Id="rId8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#-1,-1,EU N&#195;O SABERIA CAMINHAR" TargetMode="External"/><Relationship Id="rId2" Type="http://schemas.openxmlformats.org/officeDocument/2006/relationships/hyperlink" Target="#-1,-1,EU N&#195;O SEI QUAL SER&#193; MEU LOUVOR" TargetMode="External"/><Relationship Id="rId3" Type="http://schemas.openxmlformats.org/officeDocument/2006/relationships/hyperlink" Target="#-1,-1,EU OUVI DA FORMOSA CIDADE" TargetMode="External"/><Relationship Id="rId4" Type="http://schemas.openxmlformats.org/officeDocument/2006/relationships/hyperlink" Target="#-1,-1,EU QUERO ANDAR NAS RUAS DE OURO" TargetMode="External"/><Relationship Id="rId5" Type="http://schemas.openxmlformats.org/officeDocument/2006/relationships/hyperlink" Target="#-1,-1,EU QUERO ANDAR SEMPRE COM JESUS" TargetMode="External"/><Relationship Id="rId6" Type="http://schemas.openxmlformats.org/officeDocument/2006/relationships/hyperlink" Target="#-1,-1,EU QUERO CANTAR" TargetMode="External"/><Relationship Id="rId7" Type="http://schemas.openxmlformats.org/officeDocument/2006/relationships/hyperlink" Target="#-1,-1,EU QUERO CANTAR DE GOZO E DE PA" TargetMode="External"/><Relationship Id="rId8" Type="http://schemas.openxmlformats.org/officeDocument/2006/relationships/hyperlink" Target="#-1,-1,EU QUERO SENTIR" TargetMode="External"/><Relationship Id="rId9" Type="http://schemas.openxmlformats.org/officeDocument/2006/relationships/hyperlink" Target="#-1,-1,EU QUERO SER O SAL DA TERRA" TargetMode="External"/><Relationship Id="rId10" Type="http://schemas.openxmlformats.org/officeDocument/2006/relationships/hyperlink" Target="#-1,-1,EU QUERO SER SENHOR AMADO" TargetMode="External"/><Relationship Id="rId11" Type="http://schemas.openxmlformats.org/officeDocument/2006/relationships/hyperlink" Target="#-1,-1,EU SEI QUE JESUS" TargetMode="External"/><Relationship Id="rId12" Type="http://schemas.openxmlformats.org/officeDocument/2006/relationships/hyperlink" Target="#-1,-1,EU S&#211; CONFIO NO SENHOR" TargetMode="External"/><Relationship Id="rId13" Type="http://schemas.openxmlformats.org/officeDocument/2006/relationships/hyperlink" Target="#-1,-1,EU S&#211; QUERO SER SENHOR" TargetMode="External"/><Relationship Id="rId14" Type="http://schemas.openxmlformats.org/officeDocument/2006/relationships/hyperlink" Target="#-1,-1,EU SOU DO MEU AMADO E ELE ME TE" TargetMode="External"/><Relationship Id="rId15" Type="http://schemas.openxmlformats.org/officeDocument/2006/relationships/hyperlink" Target="#-1,-1,EU SOU FELIZ PORQUE A B&#205;BLIA DI" TargetMode="External"/><Relationship Id="rId16" Type="http://schemas.openxmlformats.org/officeDocument/2006/relationships/hyperlink" Target="#-1,-1,EU SOU FELIZ PORQUE TENHO UM DE" TargetMode="External"/><Relationship Id="rId17" Type="http://schemas.openxmlformats.org/officeDocument/2006/relationships/hyperlink" Target="#-1,-1,EU SOU POBRE E NECESSITADO" TargetMode="External"/><Relationship Id="rId18" Type="http://schemas.openxmlformats.org/officeDocument/2006/relationships/hyperlink" Target="#-1,-1,EU SOU T&#195;O FELIZ COM O MEU JESU" TargetMode="External"/><Relationship Id="rId19" Type="http://schemas.openxmlformats.org/officeDocument/2006/relationships/hyperlink" Target="#-1,-1,EU SOU UMA OVELHINHA" TargetMode="External"/><Relationship Id="rId20" Type="http://schemas.openxmlformats.org/officeDocument/2006/relationships/hyperlink" Target="#-1,-1,EU TE AMO MEU JESUS" TargetMode="External"/><Relationship Id="rId21" Type="http://schemas.openxmlformats.org/officeDocument/2006/relationships/hyperlink" Target="#-1,-1,EU TENHO UM AMIGO" TargetMode="External"/><Relationship Id="rId22" Type="http://schemas.openxmlformats.org/officeDocument/2006/relationships/hyperlink" Target="#-1,-1,EU TENHO UM AMIGO QUE ME AMA" TargetMode="External"/><Relationship Id="rId23" Type="http://schemas.openxmlformats.org/officeDocument/2006/relationships/hyperlink" Target="#-1,-1,EU TENHO UM DEUS MUI MUI MUI GR" TargetMode="External"/><Relationship Id="rId24" Type="http://schemas.openxmlformats.org/officeDocument/2006/relationships/hyperlink" Target="#-1,-1,EU TENHO UM TESOURO" TargetMode="External"/><Relationship Id="rId25" Type="http://schemas.openxmlformats.org/officeDocument/2006/relationships/hyperlink" Target="#-1,-1,EU TENHO UMA COROA L&#193; NO C&#201;U" TargetMode="External"/><Relationship Id="rId26" Type="http://schemas.openxmlformats.org/officeDocument/2006/relationships/hyperlink" Target="#-1,-1,EU TUDO POSSO NAQUELE QUE ME FO" TargetMode="External"/><Relationship Id="rId27" Type="http://schemas.openxmlformats.org/officeDocument/2006/relationships/hyperlink" Target="#-1,-1,EU VENHO A TI SENHOR" TargetMode="External"/><Relationship Id="rId28" Type="http://schemas.openxmlformats.org/officeDocument/2006/relationships/hyperlink" Target="#-1,-1,EU VENHO DIZER" TargetMode="External"/><Relationship Id="rId29" Type="http://schemas.openxmlformats.org/officeDocument/2006/relationships/hyperlink" Target="#-1,-1,EU VEREI A &#193;RVORE DA VIDA" TargetMode="External"/><Relationship Id="rId30" Type="http://schemas.openxmlformats.org/officeDocument/2006/relationships/hyperlink" Target="#-1,-1,EU VI O SENHOR" TargetMode="External"/><Relationship Id="rId31" Type="http://schemas.openxmlformats.org/officeDocument/2006/relationships/hyperlink" Target="#-1,-1,EU VIM AQUI SENHOR" TargetMode="External"/><Relationship Id="rId32" Type="http://schemas.openxmlformats.org/officeDocument/2006/relationships/hyperlink" Target="#-1,-1,EU VOU CONTAR UMA HIST&#211;RIA" TargetMode="External"/><Relationship Id="rId33" Type="http://schemas.openxmlformats.org/officeDocument/2006/relationships/hyperlink" Target="#-1,-1,EXALTAI AO SENHOR" TargetMode="External"/><Relationship Id="rId34" Type="http://schemas.openxmlformats.org/officeDocument/2006/relationships/hyperlink" Target="#-1,-1,EXALTAI EXALTAI" TargetMode="External"/><Relationship Id="rId35" Type="http://schemas.openxmlformats.org/officeDocument/2006/relationships/hyperlink" Target="#-1,-1,EXISTE UM ALGU&#201;M QUE CUIDA DE M" TargetMode="External"/><Relationship Id="rId36" Type="http://schemas.openxmlformats.org/officeDocument/2006/relationships/hyperlink" Target="#-1,-1,EXISTE UM LAR" TargetMode="External"/><Relationship Id="rId3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A BELEZA DA TUA SANTIDADE - 6656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A CRISTO COROAI - 6626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A DEUS DEMOS GLÓRIA - 6647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A DEUS SEJA O LOUVOR - 6640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"/>
              </a:rPr>
              <a:t>A IGREJA QUE ORA É VITORIOSA - 9991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"/>
              </a:rPr>
              <a:t>A JESUS IREI LOUVAR - 9949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"/>
              </a:rPr>
              <a:t>A JESUS SEJA DADA TODA GLÓRIA - 7788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8"/>
              </a:rPr>
              <a:t>A LEI DO SENHOR É PERFEITA - 4421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9"/>
              </a:rPr>
              <a:t>A LUZ DO MUNDO - 2298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0"/>
              </a:rPr>
              <a:t>A MEU SENHOR - 35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1"/>
              </a:rPr>
              <a:t>A MINH’ALMA ENGRANDECE - 6658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2"/>
              </a:rPr>
              <a:t>A MINH’ALMA ESTAVA LONGE DO CAMINHO DO CÉU - 2207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3"/>
              </a:rPr>
              <a:t>A MINHA ALEGRIA - 2304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4"/>
              </a:rPr>
              <a:t>A MINHA HERANÇA - 4441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5"/>
              </a:rPr>
              <a:t>A MINHA HERANÇA É O SENHOR - 2293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6"/>
              </a:rPr>
              <a:t>A MINHA VIDA ENTREGO - 4469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7"/>
              </a:rPr>
              <a:t>A MINHA VIDA TÃO VAZIA - 2213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8"/>
              </a:rPr>
              <a:t>A MINH’ALMA ESTÁ CHEIA DE PAZ - 8800-B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9"/>
              </a:rPr>
              <a:t>A NOIVA AMADA DO CORDEIRO - 9994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0"/>
              </a:rPr>
              <a:t>A NOIVA É A IGREJA - 8823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1"/>
              </a:rPr>
              <a:t>A NOVA DO EVANGELHO - 1192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2"/>
              </a:rPr>
              <a:t>A OBRA DO SENHOR É PERFEITA - 4440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3"/>
              </a:rPr>
              <a:t>A PAZ QUE TU PROCURAS - 1156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4"/>
              </a:rPr>
              <a:t>A TEUS PÉS, JESUS - 6610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5"/>
              </a:rPr>
              <a:t>A TI, QUE HABITAS ENTRE OS QUERUBINS - 7780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6"/>
              </a:rPr>
              <a:t>A TUA JUSTIÇA - 4470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7"/>
              </a:rPr>
              <a:t>A TUA PALAVRA - 4466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8"/>
              </a:rPr>
              <a:t>A TUA PALAVRA É SEMENTE - 9946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9"/>
              </a:rPr>
              <a:t>A ÚLTIMA TROMBETA SOARÁ - 7773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0"/>
              </a:rPr>
              <a:t>A VIDA DE MINH’ALMA - 8803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1"/>
              </a:rPr>
              <a:t>A VIDA NO MUNDO É CRUEL - 3326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2"/>
              </a:rPr>
              <a:t>A VIDA, A VIDA É JESUS - 8802-B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3"/>
              </a:rPr>
              <a:t>ABBA PAI - 4413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4"/>
              </a:rPr>
              <a:t>ABRE A PORTA DO TEU CORAÇÃO - 1126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5"/>
              </a:rPr>
              <a:t>ACABOU-SE O TEMPO DA DERROTA - 21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6"/>
              </a:rPr>
              <a:t>ACHEI SALVAÇÃO - 2221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7"/>
              </a:rPr>
              <a:t>ADORAREI - 6602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8"/>
              </a:rPr>
              <a:t>ADORAR-TE - 6655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9"/>
              </a:rPr>
              <a:t>AGRADECIDOS SOMOS A TI - 9029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0"/>
              </a:rPr>
              <a:t>AINDA QUE A FIGUEIRA - 3354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1"/>
              </a:rPr>
              <a:t>AINDA QUE OS TEUS SONHOS - 1190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ALELUIA (SALMO 113) - 7703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2"/>
              </a:rPr>
              <a:t>ALELUIA! MUITAS VOZES DE ANJOS - 6625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3"/>
              </a:rPr>
              <a:t>ALÉM DO CÉU AZUL - 5561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4"/>
              </a:rPr>
              <a:t>ALÉM DO VÉU EU QUERO ESTAR - 41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5"/>
              </a:rPr>
              <a:t>ALERTA POVO ESTÁ CHEGANDO A NOSS HORA - 5535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6"/>
              </a:rPr>
              <a:t>AMO AO MEU SENHOR - 2285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7"/>
              </a:rPr>
              <a:t>AMO AO SENHOR - 7701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8"/>
              </a:rPr>
              <a:t>AMO AO SENHOR DE TODO O MEU CORAÇÃO - 4424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9"/>
              </a:rPr>
              <a:t>AMO AO SENHOR PORQUE ELE ME OUVIU - 2231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0"/>
              </a:rPr>
              <a:t>AMOR, QUE POR AMOR DESCESTE! - 7802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1"/>
              </a:rPr>
              <a:t>AO CHEGAR AO CÉU GOZO EU TEREI - 5547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2"/>
              </a:rPr>
              <a:t>AO CORDEIRO - 6623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3"/>
              </a:rPr>
              <a:t>AO DEUS DE ABRAÃO LOUVAI - 7804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4"/>
              </a:rPr>
              <a:t>AO DEUS DE AMOR E DE IMENSA BONDADE - 6649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5"/>
              </a:rPr>
              <a:t>AO LADO DE DEUS - 5569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6"/>
              </a:rPr>
              <a:t>AO LADO DE JESUS EU QUERO ESTAR - 5568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7"/>
              </a:rPr>
              <a:t>AO POÇO DE JACÓ CHEGOU JESUS - 1133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8"/>
              </a:rPr>
              <a:t>AO QUE ESTÁ NO TRONO - 6634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9"/>
              </a:rPr>
              <a:t>AO SENTIR O TEU PERDÃO - 46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0"/>
              </a:rPr>
              <a:t>AQUELE QUE TEM OS MEUS MANDAMENTOS - 4422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1"/>
              </a:rPr>
              <a:t>AQUILO QUE FUI NÃO SOU MAIS - CONTRA CAPA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2"/>
              </a:rPr>
              <a:t>ARDENDO EM FOGO MINH’ALMA ESTÁ - 4461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3"/>
              </a:rPr>
              <a:t>ARREBATADO FUI NO DIA DO SENHOR - 5567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4"/>
              </a:rPr>
              <a:t>AS LÁGRIMAS FALAM - 3387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5"/>
              </a:rPr>
              <a:t>AS MUITAS ÁGUAS - 2255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6"/>
              </a:rPr>
              <a:t>AS MUITAS ÁGUAS NÃO PODERIAM APAGAR - 7795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7"/>
              </a:rPr>
              <a:t>AS RIQUEZAS DO MUNDO - 2219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8"/>
              </a:rPr>
              <a:t>AS TUAS MÃOS DIRIGEM MEU DESTINO - 2307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9"/>
              </a:rPr>
              <a:t>ÀS VEZES, ALGUÉM ME PERGUNTA - 2243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0"/>
              </a:rPr>
              <a:t>ASSIM COMO A NOITE ESPERA PELO DIA - 5504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1"/>
              </a:rPr>
              <a:t>ATENDE A VOZ DO MEU CLAMOR - 552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2"/>
              </a:rPr>
              <a:t>ATENDE, SENHOR, A MINHA ORAÇÃO - 579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3"/>
              </a:rPr>
              <a:t>ATUA EM NOSSO MEIO - 3341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4095000" y="-78840"/>
            <a:ext cx="18900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47ffd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pt-BR" sz="28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  <p:transition>
    <p:fade thruBlk="true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6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OUVE A VOZ DE JESUS - 1140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OUVE, Ó DEUS - 3339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OUVE, POIS, ISRAEL - 7767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OUVI COMO QUE A VOZ DE UMA GRANDE MULTIDÃO - 7782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OUVI O SALVADOR DIZER - 7810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OUVI, Ó CÉUS, E FALAREI - 4432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PAI CELESTE - 9918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PAI DE AMOR, GOSTO TANTO DE TI - 6611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PAI, A TI ENTREGO O MEU ESPÍRITO - 1105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PAI, ESTOU A TE CLAMAR - 9902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PAI, TUA BELEZA ME ADMIRA - 9012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 OS MONTES OLHAREI - 3351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 QUEM IREMOS NÓS? - 1178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PÁTRIA MINHA - 5579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PEDRA DE ESQUINA - 2280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PELA FÉ EU CAMINHO - 2234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PELA FÉ EU POSSO CONTEMPLAR JESUS - 2299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PELA FÉ SOMOS SALVOS - 2210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PELAS PRAIAS GALILÉIAS VEM JESUS - 4435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PELO SANGUE DE JESUS - 8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PELO SANGUE DE JESUS IREI CLAMAR - 38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PELO VALE ESCURO SEGUIREI JESUS - 3316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PERDIDO FOI QUE ELE ME ENCONTROU - 2209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PEREGRINANDO POR SOBRE OS MONTES - 2233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PERFEITO AMOR EU CONHECI - 7793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PÕE TEU SANGUE SOBRE MIM - 13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 AMOR - 1121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 AMOR JESUS MORREU - 1120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 ONDE QUER QUE EU VÁ - 1150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PRECIOSAS SÃO AS HORAS - 564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PRÍNCIPE DA PAZ - 9954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PROFUNDOS VALES EU TEREI DE PASSAR - 3317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PROSTRADO ESTOU DIANTE DE TI - 18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PURIFICADO COM SANGUE ESTOU - 9900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QUAL MADEIRA - 4418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QUAL O ADORNO DESTA VIDA? - 4402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A ANGELICAL TROMBETA - 5541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A ANGÚSTIA VEM - 3328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A MÃO DE DEUS EM MIM VEIO TOCAR - 2238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A TRISTEZA SURGIR - 3307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A ÚLTIMA TROMBETA ECOAR - 5540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ANDAVA NO MUNDO ESCRAVIZADO - 2211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AS LUTAS ME CERCAM - 3384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BUSCAMOS - 34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DOBRO OS MEUS JOELHOS EM ORAÇÃO - 4473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FALO COM DEUS - 9948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ISRAEL SAIU DO EGITO - 2290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JESUS PROVOU O SEU AMOR POR MIM - 7797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JESUS SEU SANGUE VERTEU - 1177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JESUS UM DIA - 2292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LÁ DO CÉU DESCENDO - 5526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MAIS NINGUÉM TE COMPREENDE - 3391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MEU TEMPO DE LUTA PASSAR - 3374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O DIA AMANHECE - 559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O JORDÃO PASSARMOS UNIDOS - 5563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O MUNDO AQUI DEIXAR - 5558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OS CÉUS ESTOU À CONTEMPLAR - 7798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PARECE QUE TUDO ACABOU - 3306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TE PROSTRARES - 4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VEM NOS OLHOS UMA LÁGRIMA - 3327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QUANTO MAIS EU TE CONHEÇO - 4475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QUANTOS FIÉIS, SENHOR - 4482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QUÃO AMÁVEIS SÃO - 7720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QUÃO BONDOSO AMIGO É CRISTO - 3331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QUÃO DOCE E MEIGO É OUVIR - 7755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 ALEGRIA - 6663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 AS PALAVRAS DA MINHA BOCA - 4415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 CALOR É ESTE EM VOLTA DO ALTAR? - 8818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 CONSOLAÇÃO - 3353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 DIA FELIZ - 5544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 DOCE VOZ TEM MEU SENHOR - 2251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 GRANDE REUNIÃO CONVOCADA ALI - 7813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 IMPORTA - 3323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 QUERES QUE EU TE FAÇA? - 9975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 SEGURANÇA TENHO EM JESUS - 2246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 VISTA AMÁVEL É (SALMO 132) - 4444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QUEM BEBER DA ÁGUA QUE EU LHE DER - 1136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QUEM CANTAR AQUI SE ALEGRARÁ - 8826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QUEM É COMO TU? - 7799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QUEM É ESTA QUE APARECE - 5538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095000" y="-78840"/>
            <a:ext cx="188964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47ffd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- P - Q...</a:t>
            </a:r>
            <a:endParaRPr b="0" lang="pt-B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9056160" y="7008840"/>
            <a:ext cx="787680" cy="393480"/>
          </a:xfrm>
          <a:custGeom>
            <a:avLst/>
            <a:gdLst/>
            <a:ahLst/>
            <a:rect l="0" t="0" r="r" b="b"/>
            <a:pathLst>
              <a:path w="2190" h="1095">
                <a:moveTo>
                  <a:pt x="0" y="0"/>
                </a:moveTo>
                <a:lnTo>
                  <a:pt x="1641" y="0"/>
                </a:lnTo>
                <a:lnTo>
                  <a:pt x="2189" y="547"/>
                </a:lnTo>
                <a:lnTo>
                  <a:pt x="1641" y="1094"/>
                </a:lnTo>
                <a:lnTo>
                  <a:pt x="0" y="1094"/>
                </a:lnTo>
                <a:lnTo>
                  <a:pt x="0" y="0"/>
                </a:lnTo>
              </a:path>
            </a:pathLst>
          </a:custGeom>
          <a:solidFill>
            <a:srgbClr val="00cc99"/>
          </a:solidFill>
          <a:ln w="25560">
            <a:solidFill>
              <a:srgbClr val="00cc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</a:t>
            </a:r>
            <a:endParaRPr b="0" lang="pt-BR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 thruBlk="true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6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QUEM É QUE DÁ ÁGUA AO SEDENTO? - 3388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QUEM ERA EU ANTES DE CONHECER - 2204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QUEM IRÁ? (PRECIOSA SEMENTE) - 9977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QUEM ME DÁ ÁGUA - 1135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QUEM ME DERA - 5502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QUERES IR PRA GLÓRIA? - 1172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QUERES NESTE MUNDO SER UM VENCEDOR? - 3370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QUERO ANDAR EM TEU CAMINHO, SENHOR - 7796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QUERO ESTAR AO PÉ DA CRUZ - 1193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QUERO PROSSEGUIR - 2235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QUERO QUE ME TOQUES, SENHOR - 4472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QUERO QUE VOCÊ CONHEÇA - 1171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QUERO SER COMO DAVI - 9982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QUERO SER FIEL AO MEU SENHOR - 4410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QUERO SER UM VASO SE BÊNÇÃO - 4434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QUERO TOCAR EM TUAS VESTES, SENHOR - 1183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QUERO VIVER PARA SEMPRE COM JESUS - 9009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REDENTOR ONIPOTENTE - 2305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REGOZIJAI-VOS - 5553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REUNIMO-NOS AQUI PRA TE ADORAR - 6604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REVELAÇÃO ABRE PRA VOCÊ - 9989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REVESTE, SENHOR, TEU POVO - 11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ROCHA ETERNA - 1191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ROCHA MINHA - 3357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ROCHEDO FORTE É O SENHOR  - 3381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RUDE CRUZ - 1114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SANTO É O QUE ESTÁ NO TRONO - 6635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SANTO É SEU NOME - 6662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SANTO! SANTO! SANTO! DEUS ONIPOTENTE! - 6643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SANTO, SANTO, SANTO, Ó DEUS DE GLÓRIA E PODER - 6645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SÃO DE JESUS AS HISTÓRIAS QUE EU QUERO OUVIR - 9927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SAUDAI O NOME DE JESUS - 6664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A FÉ POR VEZES FALTA - 3361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A VIDA PARECE PESADA - 3308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ANDA TRISTE O TEU VIVER - 1152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ANDARMOS NA LUZ - 16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AS LUTAS DA VIDA - 3389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CANSADO TU ESTÁS - 1144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DEUS É POR NÓS - 3343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DISPUSERES O TEU CORAÇÃO - 1158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DISPUSERES O TEU CORAÇÃO (JÓ 11:13 a 19) - 1157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EM PROFUNDO ABISMO TE ENCONTRAS - 3324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EM TEU VIVER - 1151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EM TUA VIDA FALTA PAZ - 1154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EM TUA VIDA NÃO ENCONTRAS PAZ E LUZ - 1188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ESTA NOITE DEUS PEDIR TUA ALMA - 1146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ESTÁS CANSADO - 8806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EU ESTIVESSE NA ALVORADA - 5550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SÊ EXALTADO, Ó DEUS - 6665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HOJE ESCUTARES - 3335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NÃO FOSSE O AMOR - 2260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NÃO FOSSE O SENHOR - 3367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NÃO PUDERES MAIS - 3309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ORARMOS AO SENHOR - 553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PAZ, A MAIS DOCE - 7765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TE ENCONTRARES TRISTE - 3345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TU ESTÁS TÃO LONGE DO SENHOR - 1165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TU PEDIRES UM SINAL - 1182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TU PROCURAS PELA PAZ - 1155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UM DIA DEUS PROMETEU - 7794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VOCÊ QUISER SABER - 1153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SE, DA VIDA, AS VAGAS PROCELOSAS SÃO - 3321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SEGUIR-TE-EI - 2232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SEI QUE CRISTO VOLTARÁ - 9967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SEI QUE NA CRUZ SEU SANGUE VERTEU - 9014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SEI QUE O SENHOR - 5524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SEI QUE SOU AMADO DO MEU SALVADOR - 9028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SEI, SENHOR - 568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SEJA SÓ O SENHOR LOUVADO AQUI - 26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SEMPRE VOU LEMBRAR - 2296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SENHOR, MEU DEUS, O QUE DIREI DE TI - 4474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SENHOR, A TI CLAMO - 25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SENHOR, EU NEM SEI CONTAR - 6608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SENHOR, EU QUERO DEPOSITAR - 6607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SENHOR, EU QUERO SERVIR-TE - 4468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SENHOR, GUIA-NOS - 4467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SENHOR, MANDA PODER - 8817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SENHOR, ME CHEGO A TI - 9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SENHOR, ME ENSINA - 3366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SENHOR, MEU DEUS E PAI - 55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094640" y="-78840"/>
            <a:ext cx="18900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47ffd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 - R - S...</a:t>
            </a:r>
            <a:endParaRPr b="0" lang="pt-B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9056160" y="7008840"/>
            <a:ext cx="787680" cy="393480"/>
          </a:xfrm>
          <a:custGeom>
            <a:avLst/>
            <a:gdLst/>
            <a:ahLst/>
            <a:rect l="0" t="0" r="r" b="b"/>
            <a:pathLst>
              <a:path w="2190" h="1095">
                <a:moveTo>
                  <a:pt x="0" y="0"/>
                </a:moveTo>
                <a:lnTo>
                  <a:pt x="1641" y="0"/>
                </a:lnTo>
                <a:lnTo>
                  <a:pt x="2189" y="547"/>
                </a:lnTo>
                <a:lnTo>
                  <a:pt x="1641" y="1094"/>
                </a:lnTo>
                <a:lnTo>
                  <a:pt x="0" y="1094"/>
                </a:lnTo>
                <a:lnTo>
                  <a:pt x="0" y="0"/>
                </a:lnTo>
              </a:path>
            </a:pathLst>
          </a:custGeom>
          <a:solidFill>
            <a:srgbClr val="00cc99"/>
          </a:solidFill>
          <a:ln w="25560">
            <a:solidFill>
              <a:srgbClr val="00cc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</a:t>
            </a:r>
            <a:endParaRPr b="0" lang="pt-BR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 thruBlk="true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6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SENHOR, MEU DEUS, QUANDO EU MARAVILHADO - 6642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SENHOR, O QUE É A NOSSA VIDA? - 4406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SENHOR, OUVE A MINHA ORAÇÃO - 23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SENHOR, SUPLICO A TI EM ORAÇÃO - 42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SENHOR, TE AMO, TE AMO - 2291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SENHOR, TU ME SONDASTE E ME CONHECES - 7758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SENTE EM TUA FACE O ROÇAR - 569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SEQÜÊNCIA DE LOUVORES Nº 1 - 8800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SEQÜÊNCIA DE LOUVORES Nº 2 - 8801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SEQÜÊNCIA DE LOUVORES Nº 3 - 8802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SETE CASTIÇAIS - 5508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SEU CORPO CANSADO PELAS CAMINHADAS - 1100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SEU NOME É JESUS - 8804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SEU NOME É MARAVILHOSO - 9911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SÓ JESUS TE PODE DÁ O QUE PROCURAS - 1131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SÓ O PODER DE DEUS - 2226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SÓ TU ÉS, SENHOR - 4405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SÓ UMA VOZ ME BASTA - 3320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SOMENTE PELA FÉ A OBRA DE DEUS - 8825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SOMOS TEU POVO - 1118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SOMOS TEU POVO E QUEREMOS - 4439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SONDA-ME, Ó DEUS - 4403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SONHEI COM JESUS ESTA NOITE - 9916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SOU FELIZ COM JESUS - 2239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SOU FELIZ PORQUE SOU DE CRISTO - 8800-C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SOU FORASTEIRO - 4431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SOU UM SOLDADO DO BOM SALVADOR - 9925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SOU UMA CRIANÇA FELIZ - 9938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SUBA A MINHA ORAÇÃO - 555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TAL QUAL ESTOU - 7756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TANTO TEMPO JÁ FAZ QUE O CHAMADO DIVINAL - 1142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 ADORAMOS - 6603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 EXALTAREMOS - 6668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 SUPLICO, Ó DEUS, EM ORAÇÃO - 9020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TEM BOM ÂNIMO, POBRE PECADOR - 9024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TEMEI A DEUS - 5507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TENHO GRANDE GOZO - 2241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TENHO LIDO DA BELA CIDADE - 5578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TENHO NOVA VIDA - 2227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TENHO SAUDADES DE JESUS, MEU MESTRE - 5527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TENHO UM CORAÇÃO ALEGRE - 9988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TENHO UM SENHOR MUITO FORTE - 9976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TENHO UMA CANDEIA - 9983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TENHO UMA PEDRA VIVA - 2281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TENHO UMA SEMENTE - 9931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TEU NOME É PRA MIM, SENHOR - 7785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TEU POVO CLAMA - 19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TOCA PELA FÉ - 561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TODA A MINHA DOR JESUS LEVOU - 3301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TODA A TERRA TE EXALTA - 6672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TODA PROMESSA - 5500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TODO LOUVOR SEJA DADO A DEUS - 7792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TODO O MEU SER TE AMA - 7783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TODO SER QUE TEM FÔLEGO - 9965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TODOS OS POVOS - 1176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TOMAI AGORA O PÃO - 4452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TOTALMENTE DESEJÁVEL É O MEU AMADO - 2273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TRANSBORDA-ME, SENHOR - 29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 ÉS FIEL, SENHOR - 2286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 ÉS MEU REI - 3369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 ÉS O CRISTO, O FILHO DO DEUS VIVO - 9999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TU, Ó SENHOR (AVIVA A TUA OBRA) - 4481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 QUE ANDAS SÓ E TRISTE SEM SABER O CAMINHO - 7760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 QUE ESTÁS ASSENTADO - 5530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 QUE SOBRE A AMARGA CRUZ - 1166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TUA GLÓRIA ENCHE TODA A TERRA - 7781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TUA MÃO É PODEROSA - 9956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TUA, Ó DEUS, É TODA A GRANDEZA - 7812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TUDO SE FEZ NOVO - 1164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TUDO, Ó CRISTO, A TI ENTREGO - 2230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095000" y="-78840"/>
            <a:ext cx="188964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47ffd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 - T</a:t>
            </a:r>
            <a:endParaRPr b="0" lang="pt-B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 thruBlk="true"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 CERTO PASTORZINHO - 9908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 CORPO SÓ, UM SÓ ESPÍRITO - 4445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 DIA A IGREJA SUBIRÁ - 9978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 DIA EU QUIS TE DEIXAR - 7786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 DIA JESUS ACHOU-ME - 2202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 DIA JESUS DESCEU DA SUA GLÓRIA - 1111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 MILAGRE É - 1189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 NOVO CÉU, UMA NOVA TERRA SE FARÁ - 9011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 NOVO LAR ME ESPERA - 5545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 PENDÃO REAL VOS ENTREGOU O REI - 4429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 POBRE CEGO - 7762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UMA CENTELHA SÓ - 1148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UMA CERTA VEZ, JESUS CRISTO - 2265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UMA LUZ BRILHOU EM MEU CAMINHO - 2216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UMA LUZ RESPLANDECENTE - 9968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UMA OVELHINHA DE JESUS EU SOU - 9008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UMA VOZ MANSA E DELICADA - 572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UMA VOZ ME DISSE LÁ DO CÉU - 4411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VAI RAIAR O DIA - 9004VAI RAIAR O DIA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VAMOS BUSCAR PODER (COMO ACONTECEU EM JERUSALÉM) - 8827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VAMOS LAVAR AS VESTES - 10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VARÕES GALILEUS - 9964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VEM! MARANATA! JESUS VEM! - 5580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VEM PARA O MEIO - 9984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VEM SOBRE MIM, ESPÍRITO DE DEUS - 4456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VEM, AMADO MEU - 565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VEM, DERRAMA A PAZ - 6653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VEM, ESPÍRITO DE DEUS - 8816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VEM, JESUS CRISTO JÁ VEM - 7791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VEM, Ó CRISTO, ENCHER MEU CÁLICE - 4447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VEM, SENHOR, VISITA TUA VINHA - 4483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VEM, VISITA TUA IGREJA - 571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VENCEDOR SEREI - 8812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VENCER, VENCER - 3373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VENHO, SENHOR, MINHA VIDA OFERECER - 4401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 UM NOVO CÉU - 5501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VIGIAI E SEMPRE ORAI, Ó CRENTES - 5511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VINDE, CANTAI E ENTOAI LOUVORES A JESUS - 48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VINDE, MENINOS - 9936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VITÓRIA DEUS DARÁ A MIM, EU SEI - 8813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VITÓRIA SOBRE VITÓRIA - 9929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VIVER É TÃO LINDO - 9963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VIVES MUITO ALÉM DO CÉU - 574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VIVI TÃO LONGE DO SENHOR - 2208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VOCÊ NÃO ESTÁ SOZINHO - 1159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VOCÊ SABE O QUE É SALVAÇÃO? - 9990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VOU CAMINHANDO PRA JERUSALÉM - 9006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VOU CLAMAR - 43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VOU CONTAR-VOS O QUE PENSO DO MEU MESTRE - 2267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VOU GUIAR-TE A UMA RICA FONTE - 1137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095000" y="-78840"/>
            <a:ext cx="188964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47ffd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 - V</a:t>
            </a:r>
            <a:endParaRPr b="0" lang="pt-B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 thruBlk="true"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BASTA DIZERES O QUE QUERES - 7759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BASTA QUE ME TOQUES, SENHOR - 3310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BEM DE MANHÃ, EMBORA A CÉU SERENO - 554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BENDITO SEJA O CORDEIRO - 22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"/>
              </a:rPr>
              <a:t>BENDIZE, Ó MINH’ALMA , AO SENHOR - 7711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"/>
              </a:rPr>
              <a:t>BENDIZEI AO SENHOR - 7721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"/>
              </a:rPr>
              <a:t>BOM É LOUVAR AO SENHOR - 7704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8"/>
              </a:rPr>
              <a:t>BOM É O SENHOR - 3330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9"/>
              </a:rPr>
              <a:t>BREVE NO CÉU JESUS HÁ DE APARECER - 5533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0"/>
              </a:rPr>
              <a:t>BREVE VOLTARÁ O MESSIAS - 5560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1"/>
              </a:rPr>
              <a:t>BRILHE SOBRE MIM - 558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2"/>
              </a:rPr>
              <a:t>BUSCOU-ME COM TERNURA - 2200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3"/>
              </a:rPr>
              <a:t>CADA DIA QUE EU VEJO O SOL - 3304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4"/>
              </a:rPr>
              <a:t>CADA INSTANTE - 576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5"/>
              </a:rPr>
              <a:t>CANTA ALEGREMENTE, Ó FILHA DE SIÃO - 3393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6"/>
              </a:rPr>
              <a:t>CANTAI ALEGREMENTE A DEUS - 9959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7"/>
              </a:rPr>
              <a:t>CANTAI AO SENHOR UM CÂNTICO NOVO - 7709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8"/>
              </a:rPr>
              <a:t>CANTAI, Ó IGREJA - 5576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9"/>
              </a:rPr>
              <a:t>CANTAREI A BONDADE E A JUSTIÇA - 4408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0"/>
              </a:rPr>
              <a:t>CANTAREI A MISERICÓRDIA - 4407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1"/>
              </a:rPr>
              <a:t>CANTAREI AO AMOR DOS AMORES - 6613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2"/>
              </a:rPr>
              <a:t>CANTAREI AO MEU SENHOR ENQUANTO EU VIVER - 6651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3"/>
              </a:rPr>
              <a:t>CANTAREI, CANTAREI AS MISERICÓRDIAS - 2223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4"/>
              </a:rPr>
              <a:t>CANTAREI, CANTAREI HOSANA - 6630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5"/>
              </a:rPr>
              <a:t>CASTELO FORTE - 3355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6"/>
              </a:rPr>
              <a:t>CELEBRAI COM JÚBILO AO SENHOR - 7712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7"/>
              </a:rPr>
              <a:t>CERTA VEZ EU ORANDO - 549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8"/>
              </a:rPr>
              <a:t>CERTA VEZ, AO ORAR - 5512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9"/>
              </a:rPr>
              <a:t>CERTO HOMEM TÃO NOBRE - 1117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0"/>
              </a:rPr>
              <a:t>CHEGOU O TEMPO DE PENSAR - 5506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1"/>
              </a:rPr>
              <a:t>CHEGUEMOS AO ALTAR DE DEUS - 6600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2"/>
              </a:rPr>
              <a:t>CHUVAS DE BÊNÇÃOS TEREMOS - 4476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3"/>
              </a:rPr>
              <a:t>CLAMANDO ESTOU - 5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4"/>
              </a:rPr>
              <a:t>CLAMAREI, CLAMAREI - 15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5"/>
              </a:rPr>
              <a:t>CLAMO A TI - 3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6"/>
              </a:rPr>
              <a:t>CLAMO, Ó SENHOR, PELO SANGUE DE JESUS - 9904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7"/>
              </a:rPr>
              <a:t>CLAMO, Ó SENHOR, POR TEU SANGUE - 9903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8"/>
              </a:rPr>
              <a:t>COM CRISTO NO BARCO - 9909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9"/>
              </a:rPr>
              <a:t>COMIGO HABITA, Ó DEUS! - 7805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0"/>
              </a:rPr>
              <a:t>COMO A FLOR DO CAMPO - 2287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1"/>
              </a:rPr>
              <a:t>COMO AS ÁGUAS - 550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2"/>
              </a:rPr>
              <a:t>COMO CRISTO ENSINOU - 4449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3"/>
              </a:rPr>
              <a:t>COMO DESISTIR DESTE GRANDE AMOR? - 2222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4"/>
              </a:rPr>
              <a:t>COMO É BOM DEIXAR ESTE MUNDO - 8801-F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5"/>
              </a:rPr>
              <a:t>COMO É BOM SABER - 9930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6"/>
              </a:rPr>
              <a:t>COMO É BOM SERVIR AO SENHOR - 2303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7"/>
              </a:rPr>
              <a:t>COMO É BOM TE ADORAR - 6601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8"/>
              </a:rPr>
              <a:t>COMO FOI PARA O CÉU, JESUS CRISTO HÁ DE VIR - 5517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9"/>
              </a:rPr>
              <a:t>COMO TU QUERES - 4420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0"/>
              </a:rPr>
              <a:t>COMO UM BOM PASTOR - 1168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1"/>
              </a:rPr>
              <a:t>COMO UMA FOLHA AO VENTO - 9980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2"/>
              </a:rPr>
              <a:t>CONFIO EM DEUS - 3359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3"/>
              </a:rPr>
              <a:t>CONFORME A TUA INFINITA GRAÇA - 44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4"/>
              </a:rPr>
              <a:t>CONSOLAI, CONSOLAI O MEU POVO - 3340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5"/>
              </a:rPr>
              <a:t>CONSOLA-ME, ESPÍRITO SANTO - 9951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6"/>
              </a:rPr>
              <a:t>CORDEIRO ETERNO - 27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7"/>
              </a:rPr>
              <a:t>COROAI - 7769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8"/>
              </a:rPr>
              <a:t>CORTARAM O MADEIRO - 1113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9"/>
              </a:rPr>
              <a:t>CRIA EM MIM, Ó DEUS - 9920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0"/>
              </a:rPr>
              <a:t>CRISTO CAMINHAVA EM DIREÇÃO À CRUZ - 1115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1"/>
              </a:rPr>
              <a:t>CRISTO CAMINHAVA LENTAMENTE - 1170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2"/>
              </a:rPr>
              <a:t>CRISTO É A RESPOSTA - 8805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3"/>
              </a:rPr>
              <a:t>CRISTO É A ROSA MAIS BELA - 2274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4"/>
              </a:rPr>
              <a:t>CRISTO É MEU AMIGO, É MEU AMIGO - 9952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5"/>
              </a:rPr>
              <a:t>CRISTO É MEU, SIM, CRISTO É MEU - 2228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6"/>
              </a:rPr>
              <a:t>CRISTO É O SENHOR - 9941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7"/>
              </a:rPr>
              <a:t>CRISTO É TUDO PARA MIM - 2264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8"/>
              </a:rPr>
              <a:t>CRISTO É VITÓRIA - 9924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9"/>
              </a:rPr>
              <a:t>CRISTO JÁ NOS PREPAROU - 4450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0"/>
              </a:rPr>
              <a:t>CRISTO JÁ RESSUSCITOU - 7801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1"/>
              </a:rPr>
              <a:t>CRISTO JESUS É O MEU BOM SALVADOR - 2268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2"/>
              </a:rPr>
              <a:t>CRISTO ME DARÁ - 3372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3"/>
              </a:rPr>
              <a:t>CRISTO SENTE AMOR POR MIM - 9933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4"/>
              </a:rPr>
              <a:t>CRISTO VEM ME BUSCAR - 5522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5"/>
              </a:rPr>
              <a:t>CRISTO, MEU BOM MESTRE - 9958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6"/>
              </a:rPr>
              <a:t>CRISTO, MEU MESTRE, SEMPRE HÁ DE AMAR-ME - 2259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7"/>
              </a:rPr>
              <a:t>CRISTO, NOME MAIS ALTO - 2270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8"/>
              </a:rPr>
              <a:t>CRUCIFICADO  FOI MEU JESUS - 36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095000" y="-78840"/>
            <a:ext cx="188964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47ffd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- C</a:t>
            </a:r>
            <a:endParaRPr b="0" lang="pt-BR" sz="28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  <p:transition>
    <p:fade thruBlk="true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DA IGREJA O FUNDAMENTO É CRISTO - 7803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DA LINDA PÁTRIA - 5582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DAÍ GLÓRIA A DEUS - 6646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DÁ-ME MAIS FÉ - 3385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"/>
              </a:rPr>
              <a:t>DAS MARAVILHAS QUE A BÍBLIA CONTÉM - 9935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"/>
              </a:rPr>
              <a:t>DAS PROFUNDEZAS - 4400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"/>
              </a:rPr>
              <a:t>DAS PROFUNDEZAS A TI CLAMO, Ó SENHOR - 3300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8"/>
              </a:rPr>
              <a:t>DAS PROFUNDEZAS CLAMO A TI, Ó SENHOR! - 7766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9"/>
              </a:rPr>
              <a:t>DE MADRUGADA EU BUSCO A FACE DO SENHOR - 560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0"/>
              </a:rPr>
              <a:t>DEIXA A GLÓRIA DE DEUS BRILHAR - 8820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1"/>
              </a:rPr>
              <a:t>DEIXA DEUS FALAR AO TEU CORAÇÃO - 1143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2"/>
              </a:rPr>
              <a:t>DEIXA-ME CHORAR - 3371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3"/>
              </a:rPr>
              <a:t>DEIXOU O ESPLENDOR DE SUA GLÓRIA - 1119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4"/>
              </a:rPr>
              <a:t>DELEITA-TE TAMBÉM NO SENHOR - 3362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5"/>
              </a:rPr>
              <a:t>DEPENDO DE TI, SENHOR - 4414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6"/>
              </a:rPr>
              <a:t>DERRAMAREI MEU ESPÍRITO - 4459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7"/>
              </a:rPr>
              <a:t>DESCEU DA SUA GLÓRIA - 1110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8"/>
              </a:rPr>
              <a:t>DESDE O DIA EM QUE ACEITEI JESUS - 8800-A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9"/>
              </a:rPr>
              <a:t>DESDE O DIA EM QUE TE CONHECI - 2294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0"/>
              </a:rPr>
              <a:t>DESEJEI ARDENTEMENTE - 4464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1"/>
              </a:rPr>
              <a:t>DESFAÇO AS TUAS TRANSGRESSÕES - 7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2"/>
              </a:rPr>
              <a:t>DEUS AMOU O MUNDO DE TAL MANEIRA - 1108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3"/>
              </a:rPr>
              <a:t>DEUS CONHECE A TUA VIDA - 1175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4"/>
              </a:rPr>
              <a:t>DEUS CRIOU OS CÉUS E A TERRA - 9013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5"/>
              </a:rPr>
              <a:t>DEUS CUIDA DE TI - 3346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6"/>
              </a:rPr>
              <a:t>DEUS DA MINHA SALVAÇÃO - 2205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7"/>
              </a:rPr>
              <a:t>DEUS DOS ANTIGOS - 7763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8"/>
              </a:rPr>
              <a:t>DEUS DOS EXÉRCITOS DE ISRAEL - 6641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9"/>
              </a:rPr>
              <a:t>DEUS É CONTIGO - 3338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0"/>
              </a:rPr>
              <a:t>DEUS É NOSSO AMPARO, NOSSA FORTALEZA - 3380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1"/>
              </a:rPr>
              <a:t>DEUS É NOSSO AUXÍLIO - 3379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2"/>
              </a:rPr>
              <a:t>DEUS ENVIOU SEU FILHO AMADO - 1107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3"/>
              </a:rPr>
              <a:t>DEUS ENVIOU SEU FILHO PRA NOS SALVAR - 1112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4"/>
              </a:rPr>
              <a:t>DEUS ESTÁ AQUI - 577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5"/>
              </a:rPr>
              <a:t>DEUS ESTÁ NO TEMPLO - 567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6"/>
              </a:rPr>
              <a:t>DEUS ESTÁ PRESENTE AQUI NESTE LUGAR - 1169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7"/>
              </a:rPr>
              <a:t>DEUS ESTÁ PRESENTE ENTRE PECADORES COMO NÓS - 573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8"/>
              </a:rPr>
              <a:t>DEUS ESTÁ PRESENTE SEMPRE PRONTO A NOS AJUDAR - 3333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9"/>
              </a:rPr>
              <a:t>DEUS FALOU COMIGO - 9005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0"/>
              </a:rPr>
              <a:t>DEUS FORTE COMO JEOVÁ - 9923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1"/>
              </a:rPr>
              <a:t>DEUS HABITA NO MEIO DOS LOUVORES - 9007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2"/>
              </a:rPr>
              <a:t>DEUS HOJE QUER TE FALAR - 1138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3"/>
              </a:rPr>
              <a:t>DEUS O SEU FILHO ENVIOU - 1109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4"/>
              </a:rPr>
              <a:t>DEUS PROVERÁ - 3383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5"/>
              </a:rPr>
              <a:t>DEUS TE GUARDARÁ - 3352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6"/>
              </a:rPr>
              <a:t>DIANTE DE TI - 2257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7"/>
              </a:rPr>
              <a:t>DIGNO É JESUS - 6659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8"/>
              </a:rPr>
              <a:t>DIRIGE-ME, SENHOR - 4465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9"/>
              </a:rPr>
              <a:t>DISPÕE-TE, RESPLANDECE - 7770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0"/>
              </a:rPr>
              <a:t>DIVINO COMPANHEIRO - 3350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1"/>
              </a:rPr>
              <a:t>DO NORTE VEM O ÁUREO ESPLENDOR - 5509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2"/>
              </a:rPr>
              <a:t>DO PÃO DO CÉU - 9905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3"/>
              </a:rPr>
              <a:t>DOIS DISCÍPULOS NO CAMINHO DE EMAÚS - 1116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4"/>
              </a:rPr>
              <a:t>DONS DO ESPÍRITO SANTO - 9955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5"/>
              </a:rPr>
              <a:t>DORMINDO NO MEU LEITO - 7806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4094640" y="-78840"/>
            <a:ext cx="18900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47ffd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endParaRPr b="0" lang="pt-BR" sz="28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  <p:transition>
    <p:fade thruBlk="true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É BASTANTE PARA MIM A TUA GRAÇA - 2282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É BOM, É BOM DEMAIS - 9914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É DEUS QUEM NOS TEM DADO A VITÓRIA - 8814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É ISTO QUE ME FAZ CANTAR - 8800-E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"/>
              </a:rPr>
              <a:t>É JESUS DAS CRIANCINHAS - 9942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"/>
              </a:rPr>
              <a:t>É O AMOR DE DEUS - 2262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"/>
              </a:rPr>
              <a:t>É PRECISO CONFIAR E BUSCAR A DEUS - 566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8"/>
              </a:rPr>
              <a:t>É SOMENTE TEU MEU CORAÇÃO - 9940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9"/>
              </a:rPr>
              <a:t>É TÃO TRISTE NÃO VER A LUZ - 9023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0"/>
              </a:rPr>
              <a:t>É TEMPO, É TEMPO - 4479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1"/>
              </a:rPr>
              <a:t>É TEU SANGUE - 47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2"/>
              </a:rPr>
              <a:t>EIS A ESCRAVA RESGATADA - 7784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3"/>
              </a:rPr>
              <a:t>EIS AÍ O DIA ACEITÁVEL - 3342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4"/>
              </a:rPr>
              <a:t>EIS MARCHAMOS PARA AQUELE BOM PAÍS - 4428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5"/>
              </a:rPr>
              <a:t>EIS MENSAGEM DO SENHOR - 1141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6"/>
              </a:rPr>
              <a:t>EIS O CORDEIRO DE DEUS - 24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7"/>
              </a:rPr>
              <a:t>EIS O ESTANDARTE - 3314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8"/>
              </a:rPr>
              <a:t>EIS QUE ESTOU À PORTA - 1125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9"/>
              </a:rPr>
              <a:t>EIS QUE ESTOU À PORTA E BATO - 7775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0"/>
              </a:rPr>
              <a:t>EIS QUE JESUS VEM NAS NUVENS - 9971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1"/>
              </a:rPr>
              <a:t>EIS QUE SURGE UM POVO FORTE - 4427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2"/>
              </a:rPr>
              <a:t>EIS-ME AQUI, SENHOR, EM TEU ALTAR - 9025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3"/>
              </a:rPr>
              <a:t>ELE É A RAIZ - 9932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4"/>
              </a:rPr>
              <a:t>ELE É A ROSA DE SAROM - 2276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5"/>
              </a:rPr>
              <a:t>ELE É O REI DOS REIS - 7790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6"/>
              </a:rPr>
              <a:t>ELE UM DIA ME CHAMOU - 1162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7"/>
              </a:rPr>
              <a:t>ELE UM DIA VOLTARÁ - 5515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8"/>
              </a:rPr>
              <a:t>ELE VIVE EM MIM - 9944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9"/>
              </a:rPr>
              <a:t>ELE VOLTARÁ PRA BUSCAR A SUA IGREJA - 5514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0"/>
              </a:rPr>
              <a:t>ELE VOLTARÁ, SIM, ELE VOLTARÁ - 5516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1"/>
              </a:rPr>
              <a:t>EM BREVE ESCUTAREI - 5513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2"/>
              </a:rPr>
              <a:t>EM BREVE O DIA CHEGARÁ - 5570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3"/>
              </a:rPr>
              <a:t>EM BREVE, MUI BREVE - 5534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4"/>
              </a:rPr>
              <a:t>EM FERVENTE ORAÇÃO - 551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5"/>
              </a:rPr>
              <a:t>EM ME VINDO O TEMOR - 3302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6"/>
              </a:rPr>
              <a:t>EM MEU CORAÇÃO - 2248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7"/>
              </a:rPr>
              <a:t>EM NADA PONHO A MINHA FÉ - 3360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8"/>
              </a:rPr>
              <a:t>EM NOSSOS LÁBIOS - 7777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9"/>
              </a:rPr>
              <a:t>EM TEU ALTAR, SENHOR - 14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0"/>
              </a:rPr>
              <a:t>EM TEU NOME - 581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1"/>
              </a:rPr>
              <a:t>EM TI ENCONTRO, Ó DEUS, TODA PAZ - 2302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2"/>
              </a:rPr>
              <a:t>EM TUA PRESENÇA ENTRAMOS - 17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3"/>
              </a:rPr>
              <a:t>EM TUAS MÃOS, SENHOR - 3325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4"/>
              </a:rPr>
              <a:t>EM TUAS PISADAS - 9996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5"/>
              </a:rPr>
              <a:t>ENCONTREI O GRANDE AMOR - 2300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6"/>
              </a:rPr>
              <a:t>ENTREGA O TEU CAMINHO - 9937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7"/>
              </a:rPr>
              <a:t>ENTREGA O TEU CAMINHO AO SENHOR - 1132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8"/>
              </a:rPr>
              <a:t>ENTREI NO TEMPO DE DEUS - 4417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9"/>
              </a:rPr>
              <a:t>ENTRONIZADO ESTÁ ENTRE AS NAÇÕES - 6670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0"/>
              </a:rPr>
              <a:t>ENVIA A TUA LUZ - 580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1"/>
              </a:rPr>
              <a:t>ERA UM PECADOR, ANDAVA SEM JESUS - 1128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2"/>
              </a:rPr>
              <a:t>ERA UMA OLIVEIRA - 2278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3"/>
              </a:rPr>
              <a:t>ERAM CEM OVELHAS - 1167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4"/>
              </a:rPr>
              <a:t>ÉS MAJESTADE - 6629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5"/>
              </a:rPr>
              <a:t>ÉS O MAIS FORMOSO, JESUS - 7715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6"/>
              </a:rPr>
              <a:t>ÉS O PÃO DA VIDA - 4448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7"/>
              </a:rPr>
              <a:t>ESCUTA-ME, SENHOR - 52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8"/>
              </a:rPr>
              <a:t>ESFORÇA-TE, TEM BOM ÂNIMO! - 3390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9"/>
              </a:rPr>
              <a:t>ESPERA NO SENHOR, ANIMA-TE - 3364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0"/>
              </a:rPr>
              <a:t>ESPEREI CONFIANTEMENTE NO SENHOR - 3365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1"/>
              </a:rPr>
              <a:t>ESPÍRITO DO TRINO DEUS - 4455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2"/>
              </a:rPr>
              <a:t>ESPÍRITO SANTO, Ó CONSOLADOR - 4460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3"/>
              </a:rPr>
              <a:t>ESTA ALEGRIA NÃO VAI MAIS SAIR - 8828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4"/>
              </a:rPr>
              <a:t>ESTA CANÇÃO - 9960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5"/>
              </a:rPr>
              <a:t>ESTA É A VOZ, A VOZ DO MEU AMADO - 5539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6"/>
              </a:rPr>
              <a:t>ESTA PAZ QUE SINTO EM MINH’ALMA - 2249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7"/>
              </a:rPr>
              <a:t>ESTAMOS AQUI, Ó DEUS - 6654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8"/>
              </a:rPr>
              <a:t>ESTAMOS MUITO ALEGRES - 8801-A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9"/>
              </a:rPr>
              <a:t>ESTE MUNDO JAMAIS PODE ME SEPARAR - 2218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0"/>
              </a:rPr>
              <a:t>ESTE MUNDO NÃO TEM A SUA PAZ - 2250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1"/>
              </a:rPr>
              <a:t>ESTENDE TUA MÃO - 7761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2"/>
              </a:rPr>
              <a:t>ESTEVÃO AVISTOU - 7814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3"/>
              </a:rPr>
              <a:t>ESTOU A CAMINHAR - 2236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4"/>
              </a:rPr>
              <a:t>ESTOU ALEGRE - 8822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5"/>
              </a:rPr>
              <a:t>ESTOU AQUI PRA CONFESSAR - 9018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6"/>
              </a:rPr>
              <a:t>ESTOU CONFIANDO - 3356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7"/>
              </a:rPr>
              <a:t>EU ABRI MEU CORAÇÃO - 9919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8"/>
              </a:rPr>
              <a:t>EU AVISTO UMA TERRA FELIZ - 5554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9"/>
              </a:rPr>
              <a:t>EU DESCI PARA O VALE DE BÊNÇÃO E PAZ - 1149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80"/>
              </a:rPr>
              <a:t>EU ESPERO, ANSIOSO, POR MEU DEUS - 5503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81"/>
              </a:rPr>
              <a:t>EU ESTAVA SÓ, SEM O SENHOR - 2245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82"/>
              </a:rPr>
              <a:t>EU LOUVAREI, EU LOUVAREI - 8821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83"/>
              </a:rPr>
              <a:t>EU ME LEMBRO QUANDO JESUS ME TOCOU - 2203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84"/>
              </a:rPr>
              <a:t>EU EM PROSTRO EM TEU ALTAR - 33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4095000" y="-78840"/>
            <a:ext cx="18900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47ffd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E...</a:t>
            </a:r>
            <a:endParaRPr b="0" lang="pt-BR" sz="28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9056160" y="7008840"/>
            <a:ext cx="787680" cy="393480"/>
          </a:xfrm>
          <a:custGeom>
            <a:avLst/>
            <a:gdLst/>
            <a:ahLst/>
            <a:rect l="0" t="0" r="r" b="b"/>
            <a:pathLst>
              <a:path w="2190" h="1095">
                <a:moveTo>
                  <a:pt x="0" y="0"/>
                </a:moveTo>
                <a:lnTo>
                  <a:pt x="1641" y="0"/>
                </a:lnTo>
                <a:lnTo>
                  <a:pt x="2189" y="547"/>
                </a:lnTo>
                <a:lnTo>
                  <a:pt x="1641" y="1094"/>
                </a:lnTo>
                <a:lnTo>
                  <a:pt x="0" y="1094"/>
                </a:lnTo>
                <a:lnTo>
                  <a:pt x="0" y="0"/>
                </a:lnTo>
              </a:path>
            </a:pathLst>
          </a:custGeom>
          <a:solidFill>
            <a:srgbClr val="00cc99"/>
          </a:solidFill>
          <a:ln w="25560">
            <a:solidFill>
              <a:srgbClr val="00cc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1" lang="pt-BR" sz="1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</a:t>
            </a:r>
            <a:endParaRPr b="0" lang="pt-BR" sz="16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  <p:transition>
    <p:fade thruBlk="true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EU NÃO SABERIA CAMINHAR - 3337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EU NÃO SEI QUAL SERÁ MEU LOUVOR - 7776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EU OUVI DA FORMOSA CIDADE - 5555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EU QUERO ANDAR NAS RUAS DE OURO - 8801-B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"/>
              </a:rPr>
              <a:t>EU QUERO ANDAR SEMPRE COM JESUS - 9985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"/>
              </a:rPr>
              <a:t>EU QUERO CANTAR - 9974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"/>
              </a:rPr>
              <a:t>EU QUERO CANTAR DE GOZO E DE PAZ - 6657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8"/>
              </a:rPr>
              <a:t>EU QUERO SENTIR - 7800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9"/>
              </a:rPr>
              <a:t>EU QUERO SER O SAL DA TERRA - 9945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0"/>
              </a:rPr>
              <a:t>EU QUERO SER, SENHOR AMADO - 4419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1"/>
              </a:rPr>
              <a:t>EU SEI QUE JESUS - 5528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2"/>
              </a:rPr>
              <a:t>EU SÓ CONFIO NO SENHOR - 8802-D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3"/>
              </a:rPr>
              <a:t>EU SÓ QUERO SER, SENHOR - 4409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4"/>
              </a:rPr>
              <a:t>EU SOU DO MEU AMADO E ELE ME TEM AFEIÇÃO - 2277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5"/>
              </a:rPr>
              <a:t>EU SOU FELIZ PORQUE A BÍBLIA DIZ - 8801-D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6"/>
              </a:rPr>
              <a:t>EU SOU FELIZ PORQUE TENHO UM DEUS QUE ME AMA - 2253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7"/>
              </a:rPr>
              <a:t>EU SOU POBRE E NECESSITADO - 3334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8"/>
              </a:rPr>
              <a:t>EU SOU TÃO FELIZ COM O MEU JESUS - 2288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9"/>
              </a:rPr>
              <a:t>EU SOU UMA OVELHINHA - 9907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0"/>
              </a:rPr>
              <a:t>EU TE AMO, MEU JESUS - 6616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1"/>
              </a:rPr>
              <a:t>EU TENHO UM AMIGO - 2247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2"/>
              </a:rPr>
              <a:t>EU TENHO UM AMIGO QUE ME AMA - 8802-A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3"/>
              </a:rPr>
              <a:t>EU TENHO UM DEUS MUI, MUI, MUI GRANDE - 8809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4"/>
              </a:rPr>
              <a:t>EU TENHO UM TESOURO - 8808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5"/>
              </a:rPr>
              <a:t>EU TENHO UMA COROA LÁ NO CÉU - 8801-C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6"/>
              </a:rPr>
              <a:t>EU TUDO POSSO NAQUELE QUE ME FORTALECE - 9922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7"/>
              </a:rPr>
              <a:t>EU VENHO A TI, SENHOR - 6676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8"/>
              </a:rPr>
              <a:t>EU VENHO DIZER - 6652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9"/>
              </a:rPr>
              <a:t>EU VEREI A ÁRVORE DA VIDA - 8824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0"/>
              </a:rPr>
              <a:t>EU VI O SENHOR - 4426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1"/>
              </a:rPr>
              <a:t>EU VIM AQUI, SENHOR - 9016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2"/>
              </a:rPr>
              <a:t>EU VOU CONTAR UMA HISTÓRIA - 9027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3"/>
              </a:rPr>
              <a:t>EXALTAI AO SENHOR - 6620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4"/>
              </a:rPr>
              <a:t>EXALTAI, EXALTAI - 9002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5"/>
              </a:rPr>
              <a:t>EXISTE UM ALGUÉM QUE CUIDA DE MIM - 2263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6"/>
              </a:rPr>
              <a:t>EXISTE UM LAR - 5548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FALA AO MEU CORAÇÃO, JESUS - 9921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FALA, JESUS QUERIDO - 4412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FAZE ORAÇÃO - 9950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FAZ-ME INABALÁVEL - 3368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FELICIDADE É TER CRISTO AO MEU LADO - 2240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FELIZ, FELIZ EU SOU - 2242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FINDA A LIDA TERREAL - 5562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FIRME NAS PROMESSAS - 3363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FLUA EM MIM, SENHOR - 9010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FLUIRÁ COMO UM RIO - 4454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FONTE DA VIDA - 6617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FONTE DE ÁGUAS VIVAS - 1134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GLÓRIA E ALELUIA - 6605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GLÓRIA PRA SEMPRE AO CORDEIRO DE DEUS - 6624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GLÓRIA, GLÓRIA - 8807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GLORIOSO ÉS, JESUS - 6669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GOZO EU TENHO EM JESUS - 8800-F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GRAÇAS DOU, Ó SENHOR (ISAÍAS 12:13) - 2220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GRANDE DEUS, ÚNICO DEUS - 575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GRANDE É O SENHOR - 7707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GRANDE É O SENHOR E MUI DIGNO DE SER LOUVADO - 7705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GRANDE TESOURO ABERTO É A BÍBLIA - 9947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GRANDIOSO PARA MIM - 2279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4095000" y="-78840"/>
            <a:ext cx="18900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47ffd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- F - G</a:t>
            </a:r>
            <a:endParaRPr b="0" lang="pt-BR" sz="28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  <p:transition>
    <p:fade thruBlk="true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HÁ ALGUÉM QUE CUIDA DE TI - 3348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HÁ HOJE ALGUÉM ESPERANDO - 1194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HÁ MOMENTOS QUE AS PALAVRAS NÃO RESOLVEM - 3305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HÁ SEMPRE ALGUÉM QUE NÃO PROVOU - 2252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HÁ TANTA TERRA - 3336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HÁ UM AMIGO SEMPRE JUNTO - 3332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HÁ UM DOCE ESPÍRITO AQUI - 4453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HÁ UM LINDO PAÍS - 5551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HÁ UM LUGAR PRA MIM - 5564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HÁ UM NOME QUE RELUZ - 6621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HÁ UM POVO QUE TE ADORA - 4437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HÁ UM RIO DE ÁGUAS VIVAS - 4463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HÁ UM SER QUE VIVE EM MIM - 2272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HÁ UM SÓ QUE É DIGNO - 6631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HÁ UMA FONTE ABERTA NO CALVÁRIO - 1101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HÁ UMA LINDA CANÇÃO DE AMOR - 9962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HÁ UMA LINDA MORADA - 9017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HÁ UMA LUZ A BRILHAR - 4416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HÁ UMA OBRA QUE DEUS QUER FAZER - 4438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HÁ VITÓRIA PARA MIM - 12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HÁ VITÓRIA SEMPRE EM TI, SENHOR - 54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HAVEREMOS DE CHEGAR - 9961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HOJE EU NÃO QUERO PEDIR - 9966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HOJE O SENHOR DERRAMOU - 6606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HOJE SEI, SENHOR - 2301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HOSANA AO FILHO DE DAVI - 9957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IGREJA, CORPO DE CRISTO - 9981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IGREJA, TU VAIS SUBIR - 5510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INSTRUMENTOS EM TUAS MÃOS - 4477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INVOCA-ME E TE RESPONDEREI - 557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IREI CANTAR E ADORAR O REI JESUS - 9019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ISRAEL SAIU DO EGITO - 2212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JÁ ACHEI UMA FLOR GLORIOSA - 1147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JÁ NÃO ESTOU SOZINHO - 2244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JÁ NÃO TARDA O AMANHECER - 5542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JERUSALÉM ANSEIO VER - 9972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JERUSALÉM ETERNA - 7807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JERUSALÉM EXCELSA - 7808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JERUSALÉM, CIDADE DO MEU REI - 9001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JERUSALÉM, JERUSALÉM - 5557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JERUSALÉM, SUAS RUAS DE OURO - 5581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 CRISTO É O CAMINHO - 9973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 CRISTO MUDOU MEU VIVER - 2229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 CRISTO VOLTARÁ - 7789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 CRISTO VOLTARÁ COM SEU GRANDE ESPLENDOR - 5536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 CRISTO, REI DOS REIS - 1179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JESUS, DEUS SANTO, SANTO, SANTO! - 6644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 É A ROCHA INABALÁVEL - 3392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 É MARAVILHOSO! - 8800-G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 É MELHOR, SIM, QUE OURO E BENS - 1129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 É O AMIGO MELHOR - 8815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 É O CAMINHO - 9917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 É O CORDEIRO - 1180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 ESTÁ ÀS PORTAS - 5571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 FEZ A PROMESSA - 2266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 IA SEGUINDO - 1104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 IA SUBINDO O MONTE - 1102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 LIBERTOU - 1187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 ME AMA - 9934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JESUS, SENHOR, ME CHEGO A TI - 2306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 TÃO BELO - 6622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 TOMOU O MEU FARDO - 1106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 VÊ A SUA IGREJA - 9000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 VEIO E SALVOU-ME - 6673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JESUS, VEM ME ABENÇOAR - 9030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 VIU A MULTIDÃO - 9997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JESUS, A LUZ DIVINA - 2217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JESUS, A MINH’ALMA TEM SEDE DE TI - 3394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JESUS, AGORA EU BEM SEI - 2261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JESUS, EM TUA PRESENÇA - 1124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JESUS, EU TE AMO E MUITO - 6615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JESUS, JESUS, EU TE AMO - 6612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JESUS, NOME PRECIOSO - 2225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JESUS, O LÍRIO DOS VALES - 2275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JESUS, Ó MEU JESUS - 6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JESUS, O QUE EU MAIS QUERO NO MUNDO - 4425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JESUS, QUANDO ME LEMBRO - 9939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JESUS, QUERO AMAR-TE - 4423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JESUS, SIM, VEM, DO CÉU EM GLÓRIA ELE VEM - 5521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JESUS, TE ENTRONIZAMOS - 6633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095000" y="-78840"/>
            <a:ext cx="18900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47ffd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 - I - J...</a:t>
            </a:r>
            <a:endParaRPr b="0" lang="pt-BR" sz="28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9056160" y="7008840"/>
            <a:ext cx="787680" cy="393480"/>
          </a:xfrm>
          <a:custGeom>
            <a:avLst/>
            <a:gdLst/>
            <a:ahLst/>
            <a:rect l="0" t="0" r="r" b="b"/>
            <a:pathLst>
              <a:path w="2190" h="1095">
                <a:moveTo>
                  <a:pt x="0" y="0"/>
                </a:moveTo>
                <a:lnTo>
                  <a:pt x="1641" y="0"/>
                </a:lnTo>
                <a:lnTo>
                  <a:pt x="2189" y="547"/>
                </a:lnTo>
                <a:lnTo>
                  <a:pt x="1641" y="1094"/>
                </a:lnTo>
                <a:lnTo>
                  <a:pt x="0" y="1094"/>
                </a:lnTo>
                <a:lnTo>
                  <a:pt x="0" y="0"/>
                </a:lnTo>
              </a:path>
            </a:pathLst>
          </a:custGeom>
          <a:solidFill>
            <a:srgbClr val="00cc99"/>
          </a:solidFill>
          <a:ln w="25560">
            <a:solidFill>
              <a:srgbClr val="00cc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1" lang="pt-BR" sz="1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</a:t>
            </a:r>
            <a:endParaRPr b="0" lang="pt-BR" sz="16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  <p:transition>
    <p:fade thruBlk="true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JESUS, TE ENTRONIZAMOS AQUI ENTRE NÓS - 6632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JESUS, TU ÉS O MEU DEUS - 39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JUNTO A TI SUPLICO, Ó PAI - 31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JUNTO AO TRONO DE DEUS, PREPARADO - 5565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JUSTO ÉS, SENHOR - 7757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LÁ NO CÉU OS ANJOS CANTAM - 5549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LÁ NO CIMO DO MONTE - 562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LÁ NO DOCE PORVIR - 9969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LÂMPADA PARA OS MEUS PÉS - 9021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LEVA TU CONTIGO O NOME - 1174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LEVANTAI-VOS, Ó PORTAIS ETERNOS - 7702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LINDO! LINDO! LINDO! - 5552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LOUVADO SEJA O NOME DO SENHOR - 6666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LOUVAI A JESUS - 6671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LOUVAI AO SENHOR PORQUE ELE É BOM - 7714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LOUVAI AO SENHOR TODAS AS NAÇÕES - 7719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LOUVAI, SERVOS DO SENHOR - 7706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LOUVAMOS-TE, Ó DEUS - 7811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LOUVAREI AO MEU SENHOR - 6636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LOUVOR E GLÓRIA - 6648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MAIS DO TEU SANTO ESPÍRITO - 4462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MAIS PERTO DE JESUS - 2269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MAIS PERTO QUERO ESTAR - 3329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MAIS UMA VEZ - 578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MAJESTADE, GLÓRIA E MAJESTADE - 6628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MANDA FOGO, SENHOR - 8819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MANSO E SUAVE JESUS ESTÁ CHAMANDO - 1139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MARAVILHA É AMOR DE DEUS - 9979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MARAVILHOSA GRAÇA - 2283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MARAVILHOSO E SUBLIME PRA MIM - 2206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MARAVILHOSO SERÁ - 5575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MEDITAREI NAS MARAVILHAS DO SENHOR - 7710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MEDO TENS QUE O TENTADOR TE VÁ VENCER? - 3312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MESTRE, O MAR SE REVOLTA - 3319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MEU AMADO FILHO - 1145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MEU BARCO É PEQUENO - 9910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MEU BOM PASTOR É CRISTO - 9906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MEU CAMINHO PONHO EM SUAS MÃOS - 2237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MEU CORAÇÃO CONTENTE ESTÁ - 8802-C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MEU CORAÇÃO ENGRANDECE AO SENHOR - 1161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MEU DEUS, MEU BOM PASTOR - 4433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MEU DEUS, MEU PAI - 9901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MEU LOUVOR É SÓ PRA TI - 6675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MEU PECADO RESGATADO - 1123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MEU SERVO, NÃO TEMAS - 7768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MINH’ALMA TEM SEDE DE TI - 3375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MINH’ALMA, POIS, ALEGRE CANTA - 5559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MINHA DEDICAÇÃO - 4436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MORRI NA CRUZ POR TI - 1103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MOTIVOS TENHO PRA LOUVAR-TE - 6674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MUITOS ANJOS LOUVAM - 6667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MUITOS SÃO OS QUE CONFIAM - 7771</a:t>
            </a:r>
            <a:endParaRPr b="0" lang="pt-BR" sz="10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095000" y="-78840"/>
            <a:ext cx="188964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47ffd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 - L - M</a:t>
            </a:r>
            <a:endParaRPr b="0" lang="pt-BR" sz="2800" spc="-1" strike="noStrike" u="sng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Futura XBlk BT"/>
            </a:endParaRPr>
          </a:p>
        </p:txBody>
      </p:sp>
    </p:spTree>
  </p:cSld>
  <p:transition>
    <p:fade thruBlk="true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6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 AREIA NÃO QUERO CONSTRUIR - 9992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 CASA DE MEU PAI NÃO HÁ TRISTEZA - 8800-D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 CIDADE DE DAVI NASCEU O SALVADOR - 9995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 ETERNIDADE - 7778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 EXPRESSÃO DESTE LOUVOR - 6627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 HORA EM QUE EU QUISER FALAR COM DEUS - 49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 NOVA JERUSALÉM IREI MORAR - 5583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 PRESENÇA DE JESUS - 5577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 TERRA ABENÇOADA - 7809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A NÓS, SENHOR - 7716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DESANIMES! DEUS PROVERÁ - 3347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EXISTE OUTRO AMOR IGUAL AO TEU, SENHOR - 2295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HÁ AMOR IGUAL - 1122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HÁ DEUS ACIMA DO SENHOR - 3382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HÁ DEUS TÃO GRANDE COMO TU - 8810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MAIS VIVO EU, MAS CRISTO VIVE EM MIM - 1163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POR FORÇA - 9913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SE TURBEM OS VOSSOS CORAÇÕES - 7774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SEI POR QUE DE DEUS O AMOR - 2254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SEI QUANDO CRISTO JESUS HÁ DE VIR - 5518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SEI SE OUVISTE FALAR - 1181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TEMAS, POIS TE ESCOLHI - 3386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TEREI MAIS TRISTEZAS - 5543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TINHA PARECER - 7753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VAI TARDAR - 5520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NAS ESTRELAS VEJO A SUA MÃO - 2258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NAS LINDAS MORADAS - 5574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NASCEU UM NOVO DIA - 9915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NEM SEMPRE ENTENDEMOS - 3303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NESTA HORA ESQUEÇO O MUNDO - 37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NESTA NOITE FELIZ - 570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CAMINHO ELE ME GUIARÁ - 9953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CÉU HÁ JANELAS ABERTAS - 8811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EXPRESSO VIAJAMOS - 9015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GETSÊMANI - 7752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MEU CORAÇÃO - 9926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MEU CORAÇÃO HÁ UM TESOURO - 9986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PRINCÍPIO ERA O VERBO - 7750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SERVIÇO DO MEU REI EU SOU FELIZ - 4471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SILÊNCIO DA NOITE - 556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TRONO DA CIDADE DE DEUS - 5546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NOS ÁTRIOS DO SENHOR ENTRAMOS - 45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NOS PROSTREMOS AOS SEUS PÉS - 6609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NÓS RECEBEREMOS LÁ NO CÉU - 9970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NÓS TE ADORAMOS, SENHOR - 6661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NOSSAS VIDAS SÃO MUDADAS - 9022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NOSSO DEUS É SOBERANO - 6638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NOSSO LOUVOR - 7787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NOVA ALIANÇA - 9987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NUNCA MAIS, NUNCA MAIS - 8829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095000" y="-78840"/>
            <a:ext cx="188964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47ffd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pt-B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 thruBlk="true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Ó AMADO DE MINH’ALMA - 2284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AMOR DE DEUS É GRANDE - 7754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AMOR DE DEUS POR NÓS - 2256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AMOR DE JESUS É GRANDE - 2289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ANJO DO SENHOR ESTÁ PASSEANDO - 563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BOM CAMINHO - 1185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CAMINHO QUE NOS LEVA AO CÉU É JESUS - 1184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CORDEIRO QUE NA CRUZ MORREU - 51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CRIADOR DO UNIVERSO - 6639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Ó CRISTO! PÃO DA VIDA - 4478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DEUS A QUEM SERVIMOS - 2297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DIA DO SENHOR VIRÁ - 9993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ESPÍRITO DE DEUS FALA À SUA IGREJA - 5525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ESPÍRITO DO SENHOR ESTÁ SENDO DERRAMADO - 4457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ESTANDARTE DESTA IGREJA - 3313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Ó GRANDE DEUS - 6614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Ó JESUS, EXALTAR-TE-EI - 6619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Ó JESUS! Ó VERA PÁSCOA - 4480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MESMO DEUS - 3349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MEU AMADO DESCEU AO SEU JARDIM - 4443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MEU AMADO FALA E ME DIZ - 5537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MEU CORAÇÃO - 7713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MEU CORAÇÃO SE REGOZIJA NO SENHOR - 6650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MEU LOUVOR É FRUTO - 6637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MUNDO NÃO SABE - 7751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NOME DE JESUS É DOCE - 8801-E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Ó PAI, EU QUERIA TANTO VER - 7772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Ó PASTOR DE ISRAEL - 4442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PODER DO SANGUE DE JESUS - 28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POVO QUE ANDAVA EM TREVAS - 2215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Ó PROFUNDIDADE DAS RIQUEZAS - 6618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QUE HÁ DE VIR, VIRÁ - 5519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QUE HABITA NO ABRIGO DE DEUS - 3322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REI E EU - 3344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SANGUE DE JESUS - 50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SANGUE DE JESUS TEM PODER - 1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SANGUE DE JESUS TEM PODER PARA SALVAR - 2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SANGUE DE JESUS, VERTIDO ALI NA CRUZ - 32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SANGUE DO CORDEIRO DE DEUS - 53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SENHOR DA CEIFA ESTÁ CHAMANDO - 4430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SENHOR É A ALEGRIA - 1186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SENHOR É A MINHA LUZ - 3311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040000" y="419760"/>
            <a:ext cx="5040000" cy="71398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SENHOR É O MEU PASTOR (BONDADE E MISERICÓRDIA) - 3377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SENHOR É O MEU PASTOR (REFRIGERA A MINH’ALMA) - 3376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SENHOR É O MEU PASTOR (SALMO 23) - 3378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SENHOR REINA - 7717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SENHOR TE GUIARÁ - 7764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Ó SENHOR, DEUS DE ISRAEL - 2224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SENTIDO DE VIVER - 1130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SOL ESCURECERÁ - 5531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TEU PECADO TU QUERES DEIXAR? - 20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Ó TU QUE HABITAS ENTRE OS QUERUBINS - 2271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Ó VEM DERRAMAR - 4458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Ó VEM LOGO, JESUS - 5573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Ó VINDE ADORAR - 7779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Ó VINDE ADOREMOS - 7700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OH! CONTEMPLAI - 6660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OH! PENSAI NESSE LAR LÁ DO CÉU - 5566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OH! POR QUE DUVIDAR? - 3318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OH! QUANTO ALMEJO ESTAR - 5572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OH! QUÃO BOM E QUÃO SUAVE É - 4446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OH! QUÃO CEGO ANDEI E PERDIDO VAGUEI - 2214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OH! QUE BELOS HINOS HOJE LÁ NO CÉU - 1173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OH! QUE PRECIOSO SANGUE - 30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OH! QUE SANGUE PODEROSO - 40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OH! QUE SAUDOSA LEMBRANÇA - 5556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OLHAI PARA O ALTO - 1160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ONDE ESTÁ O CORDEIRO? - 1127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ONDE ESTARIA EU? - 2201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ONDE NASCEU JESUS? - 9912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ONDE QUER QUE TU FORES IREI, JESUS - 9026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ONDE VIVE O REI DA GLÓRIA? - 9003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ONIPOTENTE DEUS - 7718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ONTEM, HOJE E PARA SEMPRE - 9928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OS CÉUS EM BREVE SE ABRIRÃO - 5532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OS CÉUS PROCLAMAM - 7708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OS GUERREIROS SE PREPARAM - 3315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OS QUE CONFIAM NO SENHOR - 3358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OS SEGREDOS DO TEU CORAÇÃO - 4404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OS SEUS CABELOS BRANCOS - 5529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OS SINAIS DO FIM SE CUMPREM - 5505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OUÇO A VOZ DO MEU AMADO ME CHAMAR - 4451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OUÇO O CLAMOR DO BOM PASTOR - 9943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OUÇO UMA VOZ TÃO SUAVE - 5523</a:t>
            </a:r>
            <a:endParaRPr b="0" lang="pt-BR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4095000" y="-78840"/>
            <a:ext cx="188964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47ffd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O...</a:t>
            </a:r>
            <a:endParaRPr b="0" lang="pt-B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9056160" y="7008840"/>
            <a:ext cx="787680" cy="393480"/>
          </a:xfrm>
          <a:custGeom>
            <a:avLst/>
            <a:gdLst/>
            <a:ahLst/>
            <a:rect l="0" t="0" r="r" b="b"/>
            <a:pathLst>
              <a:path w="2190" h="1095">
                <a:moveTo>
                  <a:pt x="0" y="0"/>
                </a:moveTo>
                <a:lnTo>
                  <a:pt x="1641" y="0"/>
                </a:lnTo>
                <a:lnTo>
                  <a:pt x="2189" y="547"/>
                </a:lnTo>
                <a:lnTo>
                  <a:pt x="1641" y="1094"/>
                </a:lnTo>
                <a:lnTo>
                  <a:pt x="0" y="1094"/>
                </a:lnTo>
                <a:lnTo>
                  <a:pt x="0" y="0"/>
                </a:lnTo>
              </a:path>
            </a:pathLst>
          </a:custGeom>
          <a:solidFill>
            <a:srgbClr val="00cc99"/>
          </a:solidFill>
          <a:ln w="25560">
            <a:solidFill>
              <a:srgbClr val="00cc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</a:t>
            </a:r>
            <a:endParaRPr b="0" lang="pt-BR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 thruBlk="true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2018-05-25T19:21:01Z</dcterms:created>
  <dc:creator/>
  <dc:description/>
  <dc:language>pt-BR</dc:language>
  <cp:lastModifiedBy/>
  <dcterms:modified xsi:type="dcterms:W3CDTF">2018-05-25T19:22:08Z</dcterms:modified>
  <cp:revision>1</cp:revision>
  <dc:subject/>
  <dc:title/>
</cp:coreProperties>
</file>