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xmlns="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xmlns="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:a16="http://schemas.microsoft.com/office/drawing/2014/main" xmlns="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xmlns="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xmlns="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xmlns="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Sintáxis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Identificadores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Palabras reservadas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Comentarios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Entrada y </a:t>
            </a:r>
            <a:r>
              <a:rPr lang="es-ES" dirty="0" smtClean="0"/>
              <a:t>salida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PEP 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Asignar valores a variables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Variables </a:t>
            </a:r>
            <a:r>
              <a:rPr lang="es-ES" dirty="0"/>
              <a:t>y operaciones numéricas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con </a:t>
            </a:r>
            <a:r>
              <a:rPr lang="es-ES" dirty="0" smtClean="0"/>
              <a:t>cadenas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lógicas</a:t>
            </a:r>
          </a:p>
          <a:p>
            <a:pPr marL="799910" lvl="1" indent="-342900">
              <a:buFont typeface="+mj-lt"/>
              <a:buAutoNum type="arabicPeriod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¿</a:t>
            </a:r>
            <a:r>
              <a:rPr lang="es-ES" dirty="0"/>
              <a:t>Qué son las funciones?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Reutilización del código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Definir 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96</Words>
  <Application>Microsoft Office PowerPoint</Application>
  <PresentationFormat>Presentación en pantalla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Sintáxis</vt:lpstr>
      <vt:lpstr>Tipos básicos de datos y operadores</vt:lpstr>
      <vt:lpstr>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46</cp:revision>
  <dcterms:created xsi:type="dcterms:W3CDTF">2021-05-09T09:28:54Z</dcterms:created>
  <dcterms:modified xsi:type="dcterms:W3CDTF">2021-05-15T18:27:40Z</dcterms:modified>
</cp:coreProperties>
</file>