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8"/>
  </p:notesMasterIdLst>
  <p:sldIdLst>
    <p:sldId id="256" r:id="rId3"/>
    <p:sldId id="257" r:id="rId4"/>
    <p:sldId id="258" r:id="rId5"/>
    <p:sldId id="259" r:id="rId6"/>
    <p:sldId id="260" r:id="rId7"/>
  </p:sldIdLst>
  <p:sldSz cx="9144000" cy="5143500" type="screen16x9"/>
  <p:notesSz cx="9144000" cy="6858000"/>
  <p:defaultTextStyle>
    <a:defPPr>
      <a:defRPr lang="es-ES"/>
    </a:defPPr>
    <a:lvl1pPr marL="0" algn="l" defTabSz="914040" rtl="0" eaLnBrk="1" latinLnBrk="0" hangingPunct="1">
      <a:defRPr sz="1800" kern="1200">
        <a:solidFill>
          <a:schemeClr val="tx1"/>
        </a:solidFill>
        <a:latin typeface="+mn-lt"/>
        <a:ea typeface="+mn-ea"/>
        <a:cs typeface="+mn-cs"/>
      </a:defRPr>
    </a:lvl1pPr>
    <a:lvl2pPr marL="457010" algn="l" defTabSz="914040" rtl="0" eaLnBrk="1" latinLnBrk="0" hangingPunct="1">
      <a:defRPr sz="1800" kern="1200">
        <a:solidFill>
          <a:schemeClr val="tx1"/>
        </a:solidFill>
        <a:latin typeface="+mn-lt"/>
        <a:ea typeface="+mn-ea"/>
        <a:cs typeface="+mn-cs"/>
      </a:defRPr>
    </a:lvl2pPr>
    <a:lvl3pPr marL="914040" algn="l" defTabSz="914040" rtl="0" eaLnBrk="1" latinLnBrk="0" hangingPunct="1">
      <a:defRPr sz="1800" kern="1200">
        <a:solidFill>
          <a:schemeClr val="tx1"/>
        </a:solidFill>
        <a:latin typeface="+mn-lt"/>
        <a:ea typeface="+mn-ea"/>
        <a:cs typeface="+mn-cs"/>
      </a:defRPr>
    </a:lvl3pPr>
    <a:lvl4pPr marL="1371056" algn="l" defTabSz="914040" rtl="0" eaLnBrk="1" latinLnBrk="0" hangingPunct="1">
      <a:defRPr sz="1800" kern="1200">
        <a:solidFill>
          <a:schemeClr val="tx1"/>
        </a:solidFill>
        <a:latin typeface="+mn-lt"/>
        <a:ea typeface="+mn-ea"/>
        <a:cs typeface="+mn-cs"/>
      </a:defRPr>
    </a:lvl4pPr>
    <a:lvl5pPr marL="1828079" algn="l" defTabSz="914040" rtl="0" eaLnBrk="1" latinLnBrk="0" hangingPunct="1">
      <a:defRPr sz="1800" kern="1200">
        <a:solidFill>
          <a:schemeClr val="tx1"/>
        </a:solidFill>
        <a:latin typeface="+mn-lt"/>
        <a:ea typeface="+mn-ea"/>
        <a:cs typeface="+mn-cs"/>
      </a:defRPr>
    </a:lvl5pPr>
    <a:lvl6pPr marL="2285088" algn="l" defTabSz="914040" rtl="0" eaLnBrk="1" latinLnBrk="0" hangingPunct="1">
      <a:defRPr sz="1800" kern="1200">
        <a:solidFill>
          <a:schemeClr val="tx1"/>
        </a:solidFill>
        <a:latin typeface="+mn-lt"/>
        <a:ea typeface="+mn-ea"/>
        <a:cs typeface="+mn-cs"/>
      </a:defRPr>
    </a:lvl6pPr>
    <a:lvl7pPr marL="2742098" algn="l" defTabSz="914040" rtl="0" eaLnBrk="1" latinLnBrk="0" hangingPunct="1">
      <a:defRPr sz="1800" kern="1200">
        <a:solidFill>
          <a:schemeClr val="tx1"/>
        </a:solidFill>
        <a:latin typeface="+mn-lt"/>
        <a:ea typeface="+mn-ea"/>
        <a:cs typeface="+mn-cs"/>
      </a:defRPr>
    </a:lvl7pPr>
    <a:lvl8pPr marL="3199120" algn="l" defTabSz="914040" rtl="0" eaLnBrk="1" latinLnBrk="0" hangingPunct="1">
      <a:defRPr sz="1800" kern="1200">
        <a:solidFill>
          <a:schemeClr val="tx1"/>
        </a:solidFill>
        <a:latin typeface="+mn-lt"/>
        <a:ea typeface="+mn-ea"/>
        <a:cs typeface="+mn-cs"/>
      </a:defRPr>
    </a:lvl8pPr>
    <a:lvl9pPr marL="3656137" algn="l" defTabSz="91404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2" autoAdjust="0"/>
  </p:normalViewPr>
  <p:slideViewPr>
    <p:cSldViewPr>
      <p:cViewPr varScale="1">
        <p:scale>
          <a:sx n="147" d="100"/>
          <a:sy n="147" d="100"/>
        </p:scale>
        <p:origin x="-642"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99EBDB7E-22A8-4EDB-9E23-57D60215A7DB}" type="datetimeFigureOut">
              <a:rPr lang="es-ES" smtClean="0"/>
              <a:t>09/05/2021</a:t>
            </a:fld>
            <a:endParaRPr lang="es-ES"/>
          </a:p>
        </p:txBody>
      </p:sp>
      <p:sp>
        <p:nvSpPr>
          <p:cNvPr id="4" name="3 Marcador de imagen de diapositiva"/>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B932C47F-E456-4451-9F97-A452074FCCE7}" type="slidenum">
              <a:rPr lang="es-ES" smtClean="0"/>
              <a:t>‹Nº›</a:t>
            </a:fld>
            <a:endParaRPr lang="es-ES"/>
          </a:p>
        </p:txBody>
      </p:sp>
    </p:spTree>
    <p:extLst>
      <p:ext uri="{BB962C8B-B14F-4D97-AF65-F5344CB8AC3E}">
        <p14:creationId xmlns:p14="http://schemas.microsoft.com/office/powerpoint/2010/main" val="2231761435"/>
      </p:ext>
    </p:extLst>
  </p:cSld>
  <p:clrMap bg1="lt1" tx1="dk1" bg2="lt2" tx2="dk2" accent1="accent1" accent2="accent2" accent3="accent3" accent4="accent4" accent5="accent5" accent6="accent6" hlink="hlink" folHlink="folHlink"/>
  <p:notesStyle>
    <a:lvl1pPr marL="0" algn="l" defTabSz="914040" rtl="0" eaLnBrk="1" latinLnBrk="0" hangingPunct="1">
      <a:defRPr sz="1200" kern="1200">
        <a:solidFill>
          <a:schemeClr val="tx1"/>
        </a:solidFill>
        <a:latin typeface="+mn-lt"/>
        <a:ea typeface="+mn-ea"/>
        <a:cs typeface="+mn-cs"/>
      </a:defRPr>
    </a:lvl1pPr>
    <a:lvl2pPr marL="457010" algn="l" defTabSz="914040" rtl="0" eaLnBrk="1" latinLnBrk="0" hangingPunct="1">
      <a:defRPr sz="1200" kern="1200">
        <a:solidFill>
          <a:schemeClr val="tx1"/>
        </a:solidFill>
        <a:latin typeface="+mn-lt"/>
        <a:ea typeface="+mn-ea"/>
        <a:cs typeface="+mn-cs"/>
      </a:defRPr>
    </a:lvl2pPr>
    <a:lvl3pPr marL="914040" algn="l" defTabSz="914040" rtl="0" eaLnBrk="1" latinLnBrk="0" hangingPunct="1">
      <a:defRPr sz="1200" kern="1200">
        <a:solidFill>
          <a:schemeClr val="tx1"/>
        </a:solidFill>
        <a:latin typeface="+mn-lt"/>
        <a:ea typeface="+mn-ea"/>
        <a:cs typeface="+mn-cs"/>
      </a:defRPr>
    </a:lvl3pPr>
    <a:lvl4pPr marL="1371056" algn="l" defTabSz="914040" rtl="0" eaLnBrk="1" latinLnBrk="0" hangingPunct="1">
      <a:defRPr sz="1200" kern="1200">
        <a:solidFill>
          <a:schemeClr val="tx1"/>
        </a:solidFill>
        <a:latin typeface="+mn-lt"/>
        <a:ea typeface="+mn-ea"/>
        <a:cs typeface="+mn-cs"/>
      </a:defRPr>
    </a:lvl4pPr>
    <a:lvl5pPr marL="1828079" algn="l" defTabSz="914040" rtl="0" eaLnBrk="1" latinLnBrk="0" hangingPunct="1">
      <a:defRPr sz="1200" kern="1200">
        <a:solidFill>
          <a:schemeClr val="tx1"/>
        </a:solidFill>
        <a:latin typeface="+mn-lt"/>
        <a:ea typeface="+mn-ea"/>
        <a:cs typeface="+mn-cs"/>
      </a:defRPr>
    </a:lvl5pPr>
    <a:lvl6pPr marL="2285088" algn="l" defTabSz="914040" rtl="0" eaLnBrk="1" latinLnBrk="0" hangingPunct="1">
      <a:defRPr sz="1200" kern="1200">
        <a:solidFill>
          <a:schemeClr val="tx1"/>
        </a:solidFill>
        <a:latin typeface="+mn-lt"/>
        <a:ea typeface="+mn-ea"/>
        <a:cs typeface="+mn-cs"/>
      </a:defRPr>
    </a:lvl6pPr>
    <a:lvl7pPr marL="2742098" algn="l" defTabSz="914040" rtl="0" eaLnBrk="1" latinLnBrk="0" hangingPunct="1">
      <a:defRPr sz="1200" kern="1200">
        <a:solidFill>
          <a:schemeClr val="tx1"/>
        </a:solidFill>
        <a:latin typeface="+mn-lt"/>
        <a:ea typeface="+mn-ea"/>
        <a:cs typeface="+mn-cs"/>
      </a:defRPr>
    </a:lvl7pPr>
    <a:lvl8pPr marL="3199120" algn="l" defTabSz="914040" rtl="0" eaLnBrk="1" latinLnBrk="0" hangingPunct="1">
      <a:defRPr sz="1200" kern="1200">
        <a:solidFill>
          <a:schemeClr val="tx1"/>
        </a:solidFill>
        <a:latin typeface="+mn-lt"/>
        <a:ea typeface="+mn-ea"/>
        <a:cs typeface="+mn-cs"/>
      </a:defRPr>
    </a:lvl8pPr>
    <a:lvl9pPr marL="3656137" algn="l" defTabSz="9140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B932C47F-E456-4451-9F97-A452074FCCE7}" type="slidenum">
              <a:rPr lang="es-ES" smtClean="0"/>
              <a:t>2</a:t>
            </a:fld>
            <a:endParaRPr lang="es-ES"/>
          </a:p>
        </p:txBody>
      </p:sp>
    </p:spTree>
    <p:extLst>
      <p:ext uri="{BB962C8B-B14F-4D97-AF65-F5344CB8AC3E}">
        <p14:creationId xmlns:p14="http://schemas.microsoft.com/office/powerpoint/2010/main" val="2502042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B932C47F-E456-4451-9F97-A452074FCCE7}" type="slidenum">
              <a:rPr lang="es-ES" smtClean="0"/>
              <a:t>3</a:t>
            </a:fld>
            <a:endParaRPr lang="es-ES"/>
          </a:p>
        </p:txBody>
      </p:sp>
    </p:spTree>
    <p:extLst>
      <p:ext uri="{BB962C8B-B14F-4D97-AF65-F5344CB8AC3E}">
        <p14:creationId xmlns:p14="http://schemas.microsoft.com/office/powerpoint/2010/main" val="2502042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70511" y="1361517"/>
            <a:ext cx="8775000" cy="334965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 name="Titre 2"/>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286448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232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1045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Project Reference">
    <p:spTree>
      <p:nvGrpSpPr>
        <p:cNvPr id="1" name=""/>
        <p:cNvGrpSpPr/>
        <p:nvPr/>
      </p:nvGrpSpPr>
      <p:grpSpPr>
        <a:xfrm>
          <a:off x="0" y="0"/>
          <a:ext cx="0" cy="0"/>
          <a:chOff x="0" y="0"/>
          <a:chExt cx="0" cy="0"/>
        </a:xfrm>
      </p:grpSpPr>
      <p:sp>
        <p:nvSpPr>
          <p:cNvPr id="31" name="30 Rectángulo"/>
          <p:cNvSpPr/>
          <p:nvPr userDrawn="1"/>
        </p:nvSpPr>
        <p:spPr>
          <a:xfrm>
            <a:off x="4572000" y="2915765"/>
            <a:ext cx="4387002" cy="191535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es-ES">
              <a:solidFill>
                <a:srgbClr val="FFFFFF"/>
              </a:solidFill>
            </a:endParaRPr>
          </a:p>
        </p:txBody>
      </p:sp>
      <p:sp>
        <p:nvSpPr>
          <p:cNvPr id="12" name="Espace réservé de la date 6"/>
          <p:cNvSpPr txBox="1">
            <a:spLocks/>
          </p:cNvSpPr>
          <p:nvPr userDrawn="1"/>
        </p:nvSpPr>
        <p:spPr bwMode="gray">
          <a:xfrm>
            <a:off x="152400" y="4956175"/>
            <a:ext cx="358776" cy="339726"/>
          </a:xfrm>
          <a:prstGeom prst="rect">
            <a:avLst/>
          </a:prstGeom>
        </p:spPr>
        <p:txBody>
          <a:bodyPr vert="horz" lIns="0" tIns="0" rIns="0" bIns="0" rtlCol="0" anchor="ctr" anchorCtr="0">
            <a:noAutofit/>
          </a:bodyPr>
          <a:lstStyle>
            <a:defPPr>
              <a:defRPr lang="fr-FR"/>
            </a:defPPr>
            <a:lvl1pPr marL="0" algn="ctr" defTabSz="914400" rtl="0" eaLnBrk="1" latinLnBrk="0" hangingPunct="1">
              <a:defRPr sz="100" kern="1200">
                <a:solidFill>
                  <a:schemeClr val="bg1">
                    <a:alpha val="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mtClean="0">
                <a:solidFill>
                  <a:srgbClr val="FFFFFF">
                    <a:alpha val="0"/>
                  </a:srgbClr>
                </a:solidFill>
              </a:rPr>
              <a:t>Date</a:t>
            </a:r>
            <a:endParaRPr lang="en-US" dirty="0">
              <a:solidFill>
                <a:srgbClr val="FFFFFF">
                  <a:alpha val="0"/>
                </a:srgbClr>
              </a:solidFill>
            </a:endParaRPr>
          </a:p>
        </p:txBody>
      </p:sp>
      <p:sp>
        <p:nvSpPr>
          <p:cNvPr id="13" name="12 Rectángulo"/>
          <p:cNvSpPr/>
          <p:nvPr userDrawn="1"/>
        </p:nvSpPr>
        <p:spPr>
          <a:xfrm>
            <a:off x="185002" y="581598"/>
            <a:ext cx="8774003" cy="34539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es-ES">
              <a:solidFill>
                <a:srgbClr val="FFFFFF"/>
              </a:solidFill>
            </a:endParaRPr>
          </a:p>
        </p:txBody>
      </p:sp>
      <p:sp>
        <p:nvSpPr>
          <p:cNvPr id="14" name="Espace réservé du titre 1"/>
          <p:cNvSpPr>
            <a:spLocks noGrp="1"/>
          </p:cNvSpPr>
          <p:nvPr>
            <p:ph type="title" hasCustomPrompt="1"/>
          </p:nvPr>
        </p:nvSpPr>
        <p:spPr bwMode="gray">
          <a:xfrm>
            <a:off x="331788" y="624168"/>
            <a:ext cx="5752380" cy="260255"/>
          </a:xfrm>
          <a:prstGeom prst="rect">
            <a:avLst/>
          </a:prstGeom>
        </p:spPr>
        <p:txBody>
          <a:bodyPr vert="horz" lIns="0" tIns="0" rIns="0" bIns="0" rtlCol="0" anchor="ctr" anchorCtr="0">
            <a:noAutofit/>
          </a:bodyPr>
          <a:lstStyle>
            <a:lvl1pPr>
              <a:defRPr sz="1400" baseline="0">
                <a:solidFill>
                  <a:schemeClr val="bg1"/>
                </a:solidFill>
              </a:defRPr>
            </a:lvl1pPr>
          </a:lstStyle>
          <a:p>
            <a:r>
              <a:rPr lang="es-ES" noProof="0" smtClean="0"/>
              <a:t>Project Name</a:t>
            </a:r>
            <a:endParaRPr lang="en-US" noProof="0" dirty="0"/>
          </a:p>
        </p:txBody>
      </p:sp>
      <p:sp>
        <p:nvSpPr>
          <p:cNvPr id="15" name="Espace réservé pour une image  7"/>
          <p:cNvSpPr>
            <a:spLocks noGrp="1" noChangeAspect="1"/>
          </p:cNvSpPr>
          <p:nvPr>
            <p:ph type="pic" sz="quarter" idx="14" hasCustomPrompt="1"/>
          </p:nvPr>
        </p:nvSpPr>
        <p:spPr bwMode="gray">
          <a:xfrm>
            <a:off x="185908" y="983404"/>
            <a:ext cx="4331048" cy="1932362"/>
          </a:xfrm>
          <a:solidFill>
            <a:srgbClr val="EAEAEA"/>
          </a:solidFill>
        </p:spPr>
        <p:txBody>
          <a:bodyPr tIns="404970" anchor="ctr" anchorCtr="0"/>
          <a:lstStyle>
            <a:lvl1pPr>
              <a:defRPr/>
            </a:lvl1pPr>
          </a:lstStyle>
          <a:p>
            <a:r>
              <a:rPr lang="en-US" noProof="0" dirty="0" smtClean="0"/>
              <a:t>Select the icon to insert a picture</a:t>
            </a:r>
            <a:endParaRPr lang="en-US" noProof="0" dirty="0"/>
          </a:p>
        </p:txBody>
      </p:sp>
      <p:sp>
        <p:nvSpPr>
          <p:cNvPr id="16" name="12 Marcador de texto"/>
          <p:cNvSpPr>
            <a:spLocks noGrp="1"/>
          </p:cNvSpPr>
          <p:nvPr>
            <p:ph type="body" sz="quarter" idx="15" hasCustomPrompt="1"/>
          </p:nvPr>
        </p:nvSpPr>
        <p:spPr>
          <a:xfrm>
            <a:off x="6494154" y="624168"/>
            <a:ext cx="2290618" cy="260255"/>
          </a:xfrm>
        </p:spPr>
        <p:txBody>
          <a:bodyPr anchor="ctr" anchorCtr="0"/>
          <a:lstStyle>
            <a:lvl1pPr marL="0" algn="r" defTabSz="685732" rtl="0" eaLnBrk="1" latinLnBrk="0" hangingPunct="1">
              <a:lnSpc>
                <a:spcPct val="90000"/>
              </a:lnSpc>
              <a:spcBef>
                <a:spcPct val="0"/>
              </a:spcBef>
              <a:buNone/>
              <a:defRPr lang="es-ES" sz="1100" b="0" i="0" u="none" kern="1200" smtClean="0">
                <a:solidFill>
                  <a:schemeClr val="bg1"/>
                </a:solidFill>
                <a:latin typeface="+mj-lt"/>
                <a:ea typeface="+mj-ea"/>
                <a:cs typeface="+mj-cs"/>
              </a:defRPr>
            </a:lvl1pPr>
            <a:lvl2pPr marL="0" indent="0" algn="r" defTabSz="685732" rtl="0" eaLnBrk="1" latinLnBrk="0" hangingPunct="1">
              <a:lnSpc>
                <a:spcPct val="90000"/>
              </a:lnSpc>
              <a:spcBef>
                <a:spcPct val="0"/>
              </a:spcBef>
              <a:buNone/>
              <a:defRPr lang="es-ES" sz="1500" b="0" i="0" u="none" kern="1200" smtClean="0">
                <a:solidFill>
                  <a:schemeClr val="bg1"/>
                </a:solidFill>
                <a:latin typeface="+mj-lt"/>
                <a:ea typeface="+mj-ea"/>
                <a:cs typeface="+mj-cs"/>
              </a:defRPr>
            </a:lvl2pPr>
            <a:lvl3pPr marL="0" algn="r" defTabSz="685732" rtl="0" eaLnBrk="1" latinLnBrk="0" hangingPunct="1">
              <a:lnSpc>
                <a:spcPct val="90000"/>
              </a:lnSpc>
              <a:spcBef>
                <a:spcPct val="0"/>
              </a:spcBef>
              <a:buNone/>
              <a:defRPr lang="es-ES" sz="1500" b="0" i="0" u="none" kern="1200" smtClean="0">
                <a:solidFill>
                  <a:schemeClr val="bg1"/>
                </a:solidFill>
                <a:latin typeface="+mj-lt"/>
                <a:ea typeface="+mj-ea"/>
                <a:cs typeface="+mj-cs"/>
              </a:defRPr>
            </a:lvl3pPr>
            <a:lvl4pPr marL="0" indent="0" algn="r" defTabSz="685732" rtl="0" eaLnBrk="1" latinLnBrk="0" hangingPunct="1">
              <a:lnSpc>
                <a:spcPct val="90000"/>
              </a:lnSpc>
              <a:spcBef>
                <a:spcPct val="0"/>
              </a:spcBef>
              <a:buNone/>
              <a:defRPr lang="es-ES" sz="1500" b="0" i="0" u="none" kern="1200" smtClean="0">
                <a:solidFill>
                  <a:schemeClr val="bg1"/>
                </a:solidFill>
                <a:latin typeface="+mj-lt"/>
                <a:ea typeface="+mj-ea"/>
                <a:cs typeface="+mj-cs"/>
              </a:defRPr>
            </a:lvl4pPr>
            <a:lvl5pPr marL="0" indent="0" algn="r" defTabSz="685732" rtl="0" eaLnBrk="1" latinLnBrk="0" hangingPunct="1">
              <a:lnSpc>
                <a:spcPct val="90000"/>
              </a:lnSpc>
              <a:spcBef>
                <a:spcPct val="0"/>
              </a:spcBef>
              <a:buNone/>
              <a:defRPr lang="es-ES" sz="1500" b="0" i="0" u="none" kern="1200">
                <a:solidFill>
                  <a:schemeClr val="bg1"/>
                </a:solidFill>
                <a:latin typeface="+mj-lt"/>
                <a:ea typeface="+mj-ea"/>
                <a:cs typeface="+mj-cs"/>
              </a:defRPr>
            </a:lvl5pPr>
          </a:lstStyle>
          <a:p>
            <a:pPr lvl="0"/>
            <a:r>
              <a:rPr lang="es-ES_tradnl" smtClean="0"/>
              <a:t>CLIENT</a:t>
            </a:r>
            <a:endParaRPr lang="es-ES"/>
          </a:p>
        </p:txBody>
      </p:sp>
      <p:sp>
        <p:nvSpPr>
          <p:cNvPr id="17" name="1 Título"/>
          <p:cNvSpPr txBox="1">
            <a:spLocks/>
          </p:cNvSpPr>
          <p:nvPr userDrawn="1"/>
        </p:nvSpPr>
        <p:spPr bwMode="gray">
          <a:xfrm>
            <a:off x="6786399" y="192665"/>
            <a:ext cx="1674037" cy="216839"/>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1500" b="1" i="0" u="none" kern="1200">
                <a:solidFill>
                  <a:schemeClr val="accent5"/>
                </a:solidFill>
                <a:latin typeface="+mj-lt"/>
                <a:ea typeface="+mj-ea"/>
                <a:cs typeface="+mj-cs"/>
              </a:defRPr>
            </a:lvl1pPr>
          </a:lstStyle>
          <a:p>
            <a:pPr algn="ctr"/>
            <a:r>
              <a:rPr lang="es-ES_tradnl" sz="1200" smtClean="0">
                <a:solidFill>
                  <a:srgbClr val="FFFFFF">
                    <a:lumMod val="75000"/>
                  </a:srgbClr>
                </a:solidFill>
              </a:rPr>
              <a:t>Project Reference</a:t>
            </a:r>
            <a:endParaRPr lang="es-ES" sz="1200">
              <a:solidFill>
                <a:srgbClr val="FFFFFF">
                  <a:lumMod val="75000"/>
                </a:srgbClr>
              </a:solidFill>
            </a:endParaRPr>
          </a:p>
        </p:txBody>
      </p:sp>
      <p:sp>
        <p:nvSpPr>
          <p:cNvPr id="21" name="Espace réservé du texte 7"/>
          <p:cNvSpPr>
            <a:spLocks noGrp="1"/>
          </p:cNvSpPr>
          <p:nvPr>
            <p:ph type="body" sz="quarter" idx="22" hasCustomPrompt="1"/>
          </p:nvPr>
        </p:nvSpPr>
        <p:spPr bwMode="gray">
          <a:xfrm>
            <a:off x="4746948" y="1047068"/>
            <a:ext cx="4037827" cy="216024"/>
          </a:xfrm>
        </p:spPr>
        <p:txBody>
          <a:bodyPr/>
          <a:lstStyle>
            <a:lvl1pPr marL="0" indent="0" algn="l">
              <a:spcAft>
                <a:spcPts val="300"/>
              </a:spcAft>
              <a:buFont typeface="Arial" panose="020B0604020202020204" pitchFamily="34" charset="0"/>
              <a:buNone/>
              <a:defRPr lang="en-US" sz="900" b="1" kern="1200" noProof="0" dirty="0" smtClean="0">
                <a:solidFill>
                  <a:schemeClr val="accent2"/>
                </a:solidFill>
                <a:latin typeface="+mn-lt"/>
                <a:ea typeface="+mn-ea"/>
                <a:cs typeface="+mn-cs"/>
              </a:defRPr>
            </a:lvl1pPr>
          </a:lstStyle>
          <a:p>
            <a:pPr lvl="0"/>
            <a:r>
              <a:rPr lang="en-US" noProof="0" smtClean="0"/>
              <a:t>TEXT</a:t>
            </a:r>
            <a:endParaRPr lang="en-US" noProof="0" dirty="0" smtClean="0"/>
          </a:p>
        </p:txBody>
      </p:sp>
      <p:sp>
        <p:nvSpPr>
          <p:cNvPr id="23" name="Espace réservé du texte 7"/>
          <p:cNvSpPr>
            <a:spLocks noGrp="1"/>
          </p:cNvSpPr>
          <p:nvPr>
            <p:ph type="body" sz="quarter" idx="24" hasCustomPrompt="1"/>
          </p:nvPr>
        </p:nvSpPr>
        <p:spPr bwMode="gray">
          <a:xfrm>
            <a:off x="4746945" y="3057804"/>
            <a:ext cx="4032448" cy="216024"/>
          </a:xfrm>
        </p:spPr>
        <p:txBody>
          <a:bodyPr/>
          <a:lstStyle>
            <a:lvl1pPr marL="0" indent="0" algn="l">
              <a:spcAft>
                <a:spcPts val="300"/>
              </a:spcAft>
              <a:buFont typeface="Arial" panose="020B0604020202020204" pitchFamily="34" charset="0"/>
              <a:buNone/>
              <a:defRPr lang="en-US" sz="900" b="1" kern="1200" noProof="0" dirty="0" smtClean="0">
                <a:solidFill>
                  <a:schemeClr val="accent2"/>
                </a:solidFill>
                <a:latin typeface="+mn-lt"/>
                <a:ea typeface="+mn-ea"/>
                <a:cs typeface="+mn-cs"/>
              </a:defRPr>
            </a:lvl1pPr>
          </a:lstStyle>
          <a:p>
            <a:pPr lvl="0"/>
            <a:r>
              <a:rPr lang="en-US" noProof="0" smtClean="0"/>
              <a:t>TEXT</a:t>
            </a:r>
            <a:endParaRPr lang="en-US" noProof="0" dirty="0" smtClean="0"/>
          </a:p>
        </p:txBody>
      </p:sp>
      <p:sp>
        <p:nvSpPr>
          <p:cNvPr id="27" name="Espace réservé du texte 7"/>
          <p:cNvSpPr>
            <a:spLocks noGrp="1"/>
          </p:cNvSpPr>
          <p:nvPr>
            <p:ph type="body" sz="quarter" idx="26" hasCustomPrompt="1"/>
          </p:nvPr>
        </p:nvSpPr>
        <p:spPr bwMode="gray">
          <a:xfrm>
            <a:off x="197077" y="192663"/>
            <a:ext cx="4806972" cy="218848"/>
          </a:xfrm>
        </p:spPr>
        <p:txBody>
          <a:bodyPr vert="horz" lIns="0" tIns="0" rIns="0" bIns="0" rtlCol="0" anchor="t" anchorCtr="0">
            <a:noAutofit/>
          </a:bodyPr>
          <a:lstStyle>
            <a:lvl1pPr algn="l">
              <a:defRPr lang="en-US" sz="1200" b="1" i="0" u="none" noProof="0" dirty="0" smtClean="0">
                <a:solidFill>
                  <a:schemeClr val="accent1"/>
                </a:solidFill>
                <a:latin typeface="+mj-lt"/>
                <a:ea typeface="+mj-ea"/>
                <a:cs typeface="+mj-cs"/>
              </a:defRPr>
            </a:lvl1pPr>
          </a:lstStyle>
          <a:p>
            <a:pPr lvl="0" algn="l">
              <a:lnSpc>
                <a:spcPct val="90000"/>
              </a:lnSpc>
              <a:spcBef>
                <a:spcPct val="0"/>
              </a:spcBef>
            </a:pPr>
            <a:r>
              <a:rPr lang="en-US" noProof="0" smtClean="0"/>
              <a:t>INDUSTRY NAME</a:t>
            </a:r>
            <a:endParaRPr lang="en-US" noProof="0" dirty="0" smtClean="0"/>
          </a:p>
        </p:txBody>
      </p:sp>
      <p:sp>
        <p:nvSpPr>
          <p:cNvPr id="24" name="Rectangle 57">
            <a:extLst>
              <a:ext uri="{FF2B5EF4-FFF2-40B4-BE49-F238E27FC236}">
                <a16:creationId xmlns="" xmlns:a16="http://schemas.microsoft.com/office/drawing/2014/main" id="{E84F61DF-65CA-45BF-9A0B-34B97F6A97EA}"/>
              </a:ext>
            </a:extLst>
          </p:cNvPr>
          <p:cNvSpPr/>
          <p:nvPr userDrawn="1"/>
        </p:nvSpPr>
        <p:spPr>
          <a:xfrm>
            <a:off x="129955" y="519525"/>
            <a:ext cx="8884097" cy="4374175"/>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pt-PT" sz="1400">
              <a:solidFill>
                <a:srgbClr val="FFFFFF"/>
              </a:solidFill>
            </a:endParaRPr>
          </a:p>
        </p:txBody>
      </p:sp>
      <p:sp>
        <p:nvSpPr>
          <p:cNvPr id="26" name="Espace réservé du texte 7"/>
          <p:cNvSpPr>
            <a:spLocks noGrp="1"/>
          </p:cNvSpPr>
          <p:nvPr>
            <p:ph type="body" sz="quarter" idx="28" hasCustomPrompt="1"/>
          </p:nvPr>
        </p:nvSpPr>
        <p:spPr bwMode="gray">
          <a:xfrm>
            <a:off x="335208" y="3057804"/>
            <a:ext cx="4032448" cy="216024"/>
          </a:xfrm>
        </p:spPr>
        <p:txBody>
          <a:bodyPr/>
          <a:lstStyle>
            <a:lvl1pPr marL="0" indent="0" algn="l">
              <a:spcAft>
                <a:spcPts val="300"/>
              </a:spcAft>
              <a:buFont typeface="Arial" panose="020B0604020202020204" pitchFamily="34" charset="0"/>
              <a:buNone/>
              <a:defRPr lang="en-US" sz="900" b="1" kern="1200" noProof="0" dirty="0" smtClean="0">
                <a:solidFill>
                  <a:schemeClr val="accent2"/>
                </a:solidFill>
                <a:latin typeface="+mn-lt"/>
                <a:ea typeface="+mn-ea"/>
                <a:cs typeface="+mn-cs"/>
              </a:defRPr>
            </a:lvl1pPr>
          </a:lstStyle>
          <a:p>
            <a:pPr lvl="0"/>
            <a:r>
              <a:rPr lang="en-US" noProof="0" smtClean="0"/>
              <a:t>TEXT</a:t>
            </a:r>
            <a:endParaRPr lang="en-US" noProof="0" dirty="0" smtClean="0"/>
          </a:p>
        </p:txBody>
      </p:sp>
      <p:sp>
        <p:nvSpPr>
          <p:cNvPr id="20"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746949" y="1340857"/>
            <a:ext cx="4034147" cy="1421771"/>
          </a:xfrm>
          <a:prstGeom prst="rect">
            <a:avLst/>
          </a:prstGeom>
        </p:spPr>
        <p:txBody>
          <a:bodyPr>
            <a:noAutofit/>
          </a:bodyPr>
          <a:lstStyle>
            <a:lvl1pPr>
              <a:lnSpc>
                <a:spcPct val="100000"/>
              </a:lnSpc>
              <a:spcBef>
                <a:spcPts val="0"/>
              </a:spcBef>
              <a:spcAft>
                <a:spcPts val="375"/>
              </a:spcAft>
              <a:defRPr sz="800"/>
            </a:lvl1pPr>
            <a:lvl2pPr marL="135722" indent="-135722">
              <a:lnSpc>
                <a:spcPct val="100000"/>
              </a:lnSpc>
              <a:spcBef>
                <a:spcPts val="0"/>
              </a:spcBef>
              <a:spcAft>
                <a:spcPts val="375"/>
              </a:spcAft>
              <a:defRPr sz="800"/>
            </a:lvl2pPr>
            <a:lvl3pPr marL="270254" indent="-134532">
              <a:lnSpc>
                <a:spcPct val="100000"/>
              </a:lnSpc>
              <a:spcBef>
                <a:spcPts val="0"/>
              </a:spcBef>
              <a:spcAft>
                <a:spcPts val="375"/>
              </a:spcAft>
              <a:defRPr sz="800"/>
            </a:lvl3pPr>
            <a:lvl4pPr marL="405974" indent="-135722">
              <a:lnSpc>
                <a:spcPct val="100000"/>
              </a:lnSpc>
              <a:spcBef>
                <a:spcPts val="0"/>
              </a:spcBef>
              <a:spcAft>
                <a:spcPts val="375"/>
              </a:spcAft>
              <a:defRPr sz="800"/>
            </a:lvl4pPr>
            <a:lvl5pPr marL="536932" indent="-130960">
              <a:lnSpc>
                <a:spcPct val="100000"/>
              </a:lnSpc>
              <a:spcBef>
                <a:spcPts val="0"/>
              </a:spcBef>
              <a:spcAft>
                <a:spcPts val="375"/>
              </a:spcAft>
              <a:defRPr sz="800"/>
            </a:lvl5pPr>
          </a:lstStyle>
          <a:p>
            <a:pPr lvl="1"/>
            <a:r>
              <a:rPr lang="es-ES" smtClean="0"/>
              <a:t>Text</a:t>
            </a:r>
          </a:p>
          <a:p>
            <a:pPr lvl="2"/>
            <a:r>
              <a:rPr lang="es-ES" smtClean="0"/>
              <a:t>Text</a:t>
            </a:r>
          </a:p>
          <a:p>
            <a:pPr lvl="3"/>
            <a:r>
              <a:rPr lang="es-ES" smtClean="0"/>
              <a:t>Text</a:t>
            </a:r>
          </a:p>
          <a:p>
            <a:pPr lvl="4"/>
            <a:r>
              <a:rPr lang="es-ES" smtClean="0"/>
              <a:t>Text</a:t>
            </a:r>
            <a:endParaRPr lang="en-US" dirty="0"/>
          </a:p>
        </p:txBody>
      </p:sp>
      <p:sp>
        <p:nvSpPr>
          <p:cNvPr id="29" name="Text Placeholder 7">
            <a:extLst>
              <a:ext uri="{FF2B5EF4-FFF2-40B4-BE49-F238E27FC236}">
                <a16:creationId xmlns="" xmlns:a16="http://schemas.microsoft.com/office/drawing/2014/main" id="{27CE2609-37DA-4C4C-BF45-E56CE85AA41D}"/>
              </a:ext>
            </a:extLst>
          </p:cNvPr>
          <p:cNvSpPr>
            <a:spLocks noGrp="1"/>
          </p:cNvSpPr>
          <p:nvPr>
            <p:ph type="body" sz="quarter" idx="30" hasCustomPrompt="1"/>
          </p:nvPr>
        </p:nvSpPr>
        <p:spPr>
          <a:xfrm>
            <a:off x="4746945" y="3352424"/>
            <a:ext cx="4037112" cy="1325563"/>
          </a:xfrm>
          <a:prstGeom prst="rect">
            <a:avLst/>
          </a:prstGeom>
        </p:spPr>
        <p:txBody>
          <a:bodyPr>
            <a:noAutofit/>
          </a:bodyPr>
          <a:lstStyle>
            <a:lvl1pPr>
              <a:lnSpc>
                <a:spcPct val="100000"/>
              </a:lnSpc>
              <a:spcBef>
                <a:spcPts val="0"/>
              </a:spcBef>
              <a:spcAft>
                <a:spcPts val="375"/>
              </a:spcAft>
              <a:defRPr sz="800"/>
            </a:lvl1pPr>
            <a:lvl2pPr marL="135722" indent="-135722">
              <a:lnSpc>
                <a:spcPct val="100000"/>
              </a:lnSpc>
              <a:spcBef>
                <a:spcPts val="0"/>
              </a:spcBef>
              <a:spcAft>
                <a:spcPts val="375"/>
              </a:spcAft>
              <a:defRPr sz="800"/>
            </a:lvl2pPr>
            <a:lvl3pPr marL="270254" indent="-134532">
              <a:lnSpc>
                <a:spcPct val="100000"/>
              </a:lnSpc>
              <a:spcBef>
                <a:spcPts val="0"/>
              </a:spcBef>
              <a:spcAft>
                <a:spcPts val="375"/>
              </a:spcAft>
              <a:defRPr sz="800"/>
            </a:lvl3pPr>
            <a:lvl4pPr marL="405974" indent="-135722">
              <a:lnSpc>
                <a:spcPct val="100000"/>
              </a:lnSpc>
              <a:spcBef>
                <a:spcPts val="0"/>
              </a:spcBef>
              <a:spcAft>
                <a:spcPts val="375"/>
              </a:spcAft>
              <a:defRPr sz="800"/>
            </a:lvl4pPr>
            <a:lvl5pPr marL="536932" indent="-130960">
              <a:lnSpc>
                <a:spcPct val="100000"/>
              </a:lnSpc>
              <a:spcBef>
                <a:spcPts val="0"/>
              </a:spcBef>
              <a:spcAft>
                <a:spcPts val="375"/>
              </a:spcAft>
              <a:defRPr sz="800"/>
            </a:lvl5pPr>
          </a:lstStyle>
          <a:p>
            <a:pPr lvl="1"/>
            <a:r>
              <a:rPr lang="es-ES" smtClean="0"/>
              <a:t>Text</a:t>
            </a:r>
          </a:p>
          <a:p>
            <a:pPr lvl="2"/>
            <a:r>
              <a:rPr lang="es-ES" smtClean="0"/>
              <a:t>Text</a:t>
            </a:r>
          </a:p>
          <a:p>
            <a:pPr lvl="3"/>
            <a:r>
              <a:rPr lang="es-ES" smtClean="0"/>
              <a:t>Text</a:t>
            </a:r>
          </a:p>
          <a:p>
            <a:pPr lvl="4"/>
            <a:r>
              <a:rPr lang="es-ES" smtClean="0"/>
              <a:t>Text</a:t>
            </a:r>
            <a:endParaRPr lang="en-US" dirty="0"/>
          </a:p>
        </p:txBody>
      </p:sp>
      <p:sp>
        <p:nvSpPr>
          <p:cNvPr id="30" name="Text Placeholder 7">
            <a:extLst>
              <a:ext uri="{FF2B5EF4-FFF2-40B4-BE49-F238E27FC236}">
                <a16:creationId xmlns="" xmlns:a16="http://schemas.microsoft.com/office/drawing/2014/main" id="{27CE2609-37DA-4C4C-BF45-E56CE85AA41D}"/>
              </a:ext>
            </a:extLst>
          </p:cNvPr>
          <p:cNvSpPr>
            <a:spLocks noGrp="1"/>
          </p:cNvSpPr>
          <p:nvPr>
            <p:ph type="body" sz="quarter" idx="31" hasCustomPrompt="1"/>
          </p:nvPr>
        </p:nvSpPr>
        <p:spPr>
          <a:xfrm>
            <a:off x="335208" y="3352424"/>
            <a:ext cx="4032448" cy="1325563"/>
          </a:xfrm>
          <a:prstGeom prst="rect">
            <a:avLst/>
          </a:prstGeom>
        </p:spPr>
        <p:txBody>
          <a:bodyPr>
            <a:noAutofit/>
          </a:bodyPr>
          <a:lstStyle>
            <a:lvl1pPr>
              <a:lnSpc>
                <a:spcPct val="100000"/>
              </a:lnSpc>
              <a:spcBef>
                <a:spcPts val="0"/>
              </a:spcBef>
              <a:spcAft>
                <a:spcPts val="375"/>
              </a:spcAft>
              <a:defRPr sz="800"/>
            </a:lvl1pPr>
            <a:lvl2pPr marL="135722" indent="-135722">
              <a:lnSpc>
                <a:spcPct val="100000"/>
              </a:lnSpc>
              <a:spcBef>
                <a:spcPts val="0"/>
              </a:spcBef>
              <a:spcAft>
                <a:spcPts val="375"/>
              </a:spcAft>
              <a:defRPr sz="800"/>
            </a:lvl2pPr>
            <a:lvl3pPr marL="270254" indent="-134532">
              <a:lnSpc>
                <a:spcPct val="100000"/>
              </a:lnSpc>
              <a:spcBef>
                <a:spcPts val="0"/>
              </a:spcBef>
              <a:spcAft>
                <a:spcPts val="375"/>
              </a:spcAft>
              <a:defRPr sz="800"/>
            </a:lvl3pPr>
            <a:lvl4pPr marL="405974" indent="-135722">
              <a:lnSpc>
                <a:spcPct val="100000"/>
              </a:lnSpc>
              <a:spcBef>
                <a:spcPts val="0"/>
              </a:spcBef>
              <a:spcAft>
                <a:spcPts val="375"/>
              </a:spcAft>
              <a:defRPr sz="800"/>
            </a:lvl4pPr>
            <a:lvl5pPr marL="536932" indent="-130960">
              <a:lnSpc>
                <a:spcPct val="100000"/>
              </a:lnSpc>
              <a:spcBef>
                <a:spcPts val="0"/>
              </a:spcBef>
              <a:spcAft>
                <a:spcPts val="375"/>
              </a:spcAft>
              <a:defRPr sz="800"/>
            </a:lvl5pPr>
          </a:lstStyle>
          <a:p>
            <a:pPr lvl="1"/>
            <a:r>
              <a:rPr lang="es-ES" smtClean="0"/>
              <a:t>Text</a:t>
            </a:r>
          </a:p>
          <a:p>
            <a:pPr lvl="2"/>
            <a:r>
              <a:rPr lang="es-ES" smtClean="0"/>
              <a:t>Text</a:t>
            </a:r>
          </a:p>
          <a:p>
            <a:pPr lvl="3"/>
            <a:r>
              <a:rPr lang="es-ES" smtClean="0"/>
              <a:t>Text</a:t>
            </a:r>
          </a:p>
          <a:p>
            <a:pPr lvl="4"/>
            <a:r>
              <a:rPr lang="es-ES" smtClean="0"/>
              <a:t>Text</a:t>
            </a:r>
            <a:endParaRPr lang="en-US" dirty="0"/>
          </a:p>
        </p:txBody>
      </p:sp>
    </p:spTree>
    <p:extLst>
      <p:ext uri="{BB962C8B-B14F-4D97-AF65-F5344CB8AC3E}">
        <p14:creationId xmlns:p14="http://schemas.microsoft.com/office/powerpoint/2010/main" val="105540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70511" y="1361514"/>
            <a:ext cx="8775000" cy="334965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 name="Titre 2"/>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298177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170512" y="0"/>
            <a:ext cx="8343927" cy="828675"/>
          </a:xfrm>
        </p:spPr>
        <p:txBody>
          <a:bodyPr/>
          <a:lstStyle/>
          <a:p>
            <a:r>
              <a:rPr lang="es-ES" smtClean="0"/>
              <a:t>Haga clic para modificar el estilo de título del patrón</a:t>
            </a:r>
            <a:endParaRPr lang="en-GB" dirty="0"/>
          </a:p>
        </p:txBody>
      </p:sp>
      <p:sp>
        <p:nvSpPr>
          <p:cNvPr id="4" name="Text Placeholder 3"/>
          <p:cNvSpPr>
            <a:spLocks noGrp="1"/>
          </p:cNvSpPr>
          <p:nvPr>
            <p:ph type="body" sz="quarter" idx="10"/>
          </p:nvPr>
        </p:nvSpPr>
        <p:spPr>
          <a:xfrm>
            <a:off x="170511" y="1361514"/>
            <a:ext cx="8775000" cy="334965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Espace réservé du texte 4"/>
          <p:cNvSpPr>
            <a:spLocks noGrp="1"/>
          </p:cNvSpPr>
          <p:nvPr>
            <p:ph type="body" sz="quarter" idx="11" hasCustomPrompt="1"/>
          </p:nvPr>
        </p:nvSpPr>
        <p:spPr>
          <a:xfrm>
            <a:off x="170512" y="861455"/>
            <a:ext cx="8775000" cy="378042"/>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3507312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170512" y="1653989"/>
            <a:ext cx="4050000" cy="3057176"/>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spcBef>
                <a:spcPts val="0"/>
              </a:spcBef>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170512" y="1065742"/>
            <a:ext cx="4050000" cy="557990"/>
          </a:xfrm>
          <a:prstGeom prst="rect">
            <a:avLst/>
          </a:prstGeom>
        </p:spPr>
        <p:txBody>
          <a:bodyPr anchor="ctr" anchorCtr="0">
            <a:noAutofit/>
          </a:bodyPr>
          <a:lstStyle>
            <a:lvl1pPr>
              <a:lnSpc>
                <a:spcPct val="100000"/>
              </a:lnSpc>
              <a:defRPr sz="1400" b="1">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4855512" y="1065742"/>
            <a:ext cx="4050000" cy="557990"/>
          </a:xfrm>
          <a:prstGeom prst="rect">
            <a:avLst/>
          </a:prstGeom>
        </p:spPr>
        <p:txBody>
          <a:bodyPr anchor="ctr" anchorCtr="0">
            <a:noAutofit/>
          </a:bodyPr>
          <a:lstStyle>
            <a:lvl1pPr>
              <a:lnSpc>
                <a:spcPct val="100000"/>
              </a:lnSpc>
              <a:defRPr sz="1400" b="1">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2" name="Titre 1"/>
          <p:cNvSpPr>
            <a:spLocks noGrp="1"/>
          </p:cNvSpPr>
          <p:nvPr>
            <p:ph type="title"/>
          </p:nvPr>
        </p:nvSpPr>
        <p:spPr>
          <a:xfrm>
            <a:off x="170512" y="0"/>
            <a:ext cx="8343927" cy="828675"/>
          </a:xfrm>
        </p:spPr>
        <p:txBody>
          <a:bodyPr/>
          <a:lstStyle/>
          <a:p>
            <a:r>
              <a:rPr lang="es-ES" smtClean="0"/>
              <a:t>Haga clic para modificar el estilo de título del patrón</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855512" y="1653989"/>
            <a:ext cx="4050000" cy="3057176"/>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spcBef>
                <a:spcPts val="0"/>
              </a:spcBef>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730823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170513" y="1653989"/>
            <a:ext cx="2653370" cy="3057176"/>
          </a:xfrm>
          <a:prstGeom prst="rect">
            <a:avLst/>
          </a:prstGeom>
        </p:spPr>
        <p:txBody>
          <a:bodyPr>
            <a:noAutofit/>
          </a:bodyPr>
          <a:lstStyle>
            <a:lvl1pPr>
              <a:lnSpc>
                <a:spcPct val="100000"/>
              </a:lnSpc>
              <a:spcBef>
                <a:spcPts val="0"/>
              </a:spcBef>
              <a:defRPr sz="1100"/>
            </a:lvl1pPr>
            <a:lvl2pPr>
              <a:lnSpc>
                <a:spcPct val="100000"/>
              </a:lnSpc>
              <a:spcBef>
                <a:spcPts val="0"/>
              </a:spcBef>
              <a:defRPr sz="1100"/>
            </a:lvl2pPr>
            <a:lvl3pPr>
              <a:lnSpc>
                <a:spcPct val="100000"/>
              </a:lnSpc>
              <a:spcBef>
                <a:spcPts val="0"/>
              </a:spcBef>
              <a:defRPr sz="1100"/>
            </a:lvl3pPr>
            <a:lvl4pPr>
              <a:lnSpc>
                <a:spcPct val="100000"/>
              </a:lnSpc>
              <a:spcBef>
                <a:spcPts val="0"/>
              </a:spcBef>
              <a:defRPr sz="1100"/>
            </a:lvl4pPr>
            <a:lvl5pPr>
              <a:lnSpc>
                <a:spcPct val="100000"/>
              </a:lnSpc>
              <a:spcBef>
                <a:spcPts val="0"/>
              </a:spcBef>
              <a:defRPr sz="11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170513" y="1065742"/>
            <a:ext cx="2653370" cy="557990"/>
          </a:xfrm>
          <a:prstGeom prst="rect">
            <a:avLst/>
          </a:prstGeom>
        </p:spPr>
        <p:txBody>
          <a:bodyPr vert="horz" lIns="0" tIns="0" rIns="0" bIns="0" rtlCol="0" anchor="ctr" anchorCtr="0">
            <a:noAutofit/>
          </a:bodyPr>
          <a:lstStyle>
            <a:lvl1pPr algn="ctr">
              <a:lnSpc>
                <a:spcPct val="100000"/>
              </a:lnSpc>
              <a:defRPr lang="en-US" sz="1200" b="1" kern="1200" dirty="0">
                <a:solidFill>
                  <a:srgbClr val="12ABDB"/>
                </a:solidFill>
                <a:latin typeface="+mj-lt"/>
                <a:ea typeface="+mn-ea"/>
                <a:cs typeface="+mn-cs"/>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marL="0" lvl="0" indent="0" algn="l" defTabSz="685800" rtl="0" eaLnBrk="1" latinLnBrk="0" hangingPunct="1">
              <a:lnSpc>
                <a:spcPct val="100000"/>
              </a:lnSpc>
              <a:spcBef>
                <a:spcPts val="75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3235019" y="1653989"/>
            <a:ext cx="2653370" cy="3057176"/>
          </a:xfrm>
          <a:prstGeom prst="rect">
            <a:avLst/>
          </a:prstGeom>
        </p:spPr>
        <p:txBody>
          <a:bodyPr>
            <a:noAutofit/>
          </a:bodyPr>
          <a:lstStyle>
            <a:lvl1pPr>
              <a:lnSpc>
                <a:spcPct val="100000"/>
              </a:lnSpc>
              <a:spcBef>
                <a:spcPts val="0"/>
              </a:spcBef>
              <a:defRPr sz="1100"/>
            </a:lvl1pPr>
            <a:lvl2pPr>
              <a:lnSpc>
                <a:spcPct val="100000"/>
              </a:lnSpc>
              <a:spcBef>
                <a:spcPts val="0"/>
              </a:spcBef>
              <a:defRPr sz="1100"/>
            </a:lvl2pPr>
            <a:lvl3pPr>
              <a:lnSpc>
                <a:spcPct val="100000"/>
              </a:lnSpc>
              <a:spcBef>
                <a:spcPts val="0"/>
              </a:spcBef>
              <a:defRPr sz="1100"/>
            </a:lvl3pPr>
            <a:lvl4pPr>
              <a:lnSpc>
                <a:spcPct val="100000"/>
              </a:lnSpc>
              <a:spcBef>
                <a:spcPts val="0"/>
              </a:spcBef>
              <a:defRPr sz="1100"/>
            </a:lvl4pPr>
            <a:lvl5pPr>
              <a:lnSpc>
                <a:spcPct val="100000"/>
              </a:lnSpc>
              <a:spcBef>
                <a:spcPts val="0"/>
              </a:spcBef>
              <a:defRPr sz="11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3235019" y="1065742"/>
            <a:ext cx="2653370" cy="557990"/>
          </a:xfrm>
          <a:prstGeom prst="rect">
            <a:avLst/>
          </a:prstGeom>
        </p:spPr>
        <p:txBody>
          <a:bodyPr vert="horz" lIns="0" tIns="0" rIns="0" bIns="0" rtlCol="0" anchor="ctr" anchorCtr="0">
            <a:noAutofit/>
          </a:bodyPr>
          <a:lstStyle>
            <a:lvl1pPr algn="ctr">
              <a:lnSpc>
                <a:spcPct val="100000"/>
              </a:lnSpc>
              <a:defRPr lang="en-US" sz="1200" b="1" kern="1200" dirty="0">
                <a:solidFill>
                  <a:srgbClr val="12ABDB"/>
                </a:solidFill>
                <a:latin typeface="+mj-lt"/>
                <a:ea typeface="+mn-ea"/>
                <a:cs typeface="+mn-cs"/>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marL="0" lvl="0" indent="0" algn="l" defTabSz="685800" rtl="0" eaLnBrk="1" latinLnBrk="0" hangingPunct="1">
              <a:lnSpc>
                <a:spcPct val="100000"/>
              </a:lnSpc>
              <a:spcBef>
                <a:spcPts val="75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6288094" y="1653989"/>
            <a:ext cx="2653370" cy="3057176"/>
          </a:xfrm>
          <a:prstGeom prst="rect">
            <a:avLst/>
          </a:prstGeom>
        </p:spPr>
        <p:txBody>
          <a:bodyPr>
            <a:noAutofit/>
          </a:bodyPr>
          <a:lstStyle>
            <a:lvl1pPr>
              <a:lnSpc>
                <a:spcPct val="100000"/>
              </a:lnSpc>
              <a:spcBef>
                <a:spcPts val="0"/>
              </a:spcBef>
              <a:defRPr sz="1100"/>
            </a:lvl1pPr>
            <a:lvl2pPr>
              <a:lnSpc>
                <a:spcPct val="100000"/>
              </a:lnSpc>
              <a:spcBef>
                <a:spcPts val="0"/>
              </a:spcBef>
              <a:defRPr sz="1100"/>
            </a:lvl2pPr>
            <a:lvl3pPr>
              <a:lnSpc>
                <a:spcPct val="100000"/>
              </a:lnSpc>
              <a:spcBef>
                <a:spcPts val="0"/>
              </a:spcBef>
              <a:defRPr sz="1100"/>
            </a:lvl3pPr>
            <a:lvl4pPr>
              <a:lnSpc>
                <a:spcPct val="100000"/>
              </a:lnSpc>
              <a:spcBef>
                <a:spcPts val="0"/>
              </a:spcBef>
              <a:defRPr sz="1100"/>
            </a:lvl4pPr>
            <a:lvl5pPr>
              <a:lnSpc>
                <a:spcPct val="100000"/>
              </a:lnSpc>
              <a:spcBef>
                <a:spcPts val="0"/>
              </a:spcBef>
              <a:defRPr sz="11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6288094" y="1065742"/>
            <a:ext cx="2653370" cy="557990"/>
          </a:xfrm>
          <a:prstGeom prst="rect">
            <a:avLst/>
          </a:prstGeom>
        </p:spPr>
        <p:txBody>
          <a:bodyPr vert="horz" lIns="0" tIns="0" rIns="0" bIns="0" rtlCol="0" anchor="ctr" anchorCtr="0">
            <a:noAutofit/>
          </a:bodyPr>
          <a:lstStyle>
            <a:lvl1pPr algn="ctr">
              <a:lnSpc>
                <a:spcPct val="100000"/>
              </a:lnSpc>
              <a:defRPr lang="en-US" sz="1200" b="1" kern="1200" dirty="0">
                <a:solidFill>
                  <a:srgbClr val="12ABDB"/>
                </a:solidFill>
                <a:latin typeface="+mj-lt"/>
                <a:ea typeface="+mn-ea"/>
                <a:cs typeface="+mn-cs"/>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marL="0" lvl="0" indent="0" algn="l" defTabSz="685800" rtl="0" eaLnBrk="1" latinLnBrk="0" hangingPunct="1">
              <a:lnSpc>
                <a:spcPct val="100000"/>
              </a:lnSpc>
              <a:spcBef>
                <a:spcPts val="75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71341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191" y="1192"/>
          <a:ext cx="1190" cy="1190"/>
        </p:xfrm>
        <a:graphic>
          <a:graphicData uri="http://schemas.openxmlformats.org/presentationml/2006/ole">
            <mc:AlternateContent xmlns:mc="http://schemas.openxmlformats.org/markup-compatibility/2006">
              <mc:Choice xmlns:v="urn:schemas-microsoft-com:vml" Requires="v">
                <p:oleObj spid="_x0000_s1436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689999" cy="3214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n-GB" sz="1400">
              <a:solidFill>
                <a:srgbClr val="FFFFFF"/>
              </a:solidFill>
            </a:endParaRPr>
          </a:p>
        </p:txBody>
      </p:sp>
      <p:sp>
        <p:nvSpPr>
          <p:cNvPr id="21510" name="Freeform 6"/>
          <p:cNvSpPr>
            <a:spLocks/>
          </p:cNvSpPr>
          <p:nvPr userDrawn="1"/>
        </p:nvSpPr>
        <p:spPr bwMode="auto">
          <a:xfrm>
            <a:off x="0" y="0"/>
            <a:ext cx="689999" cy="859631"/>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68580" tIns="34290" rIns="68580" bIns="34290" numCol="1" anchor="t" anchorCtr="0" compatLnSpc="1">
            <a:prstTxWarp prst="textNoShape">
              <a:avLst/>
            </a:prstTxWarp>
          </a:bodyPr>
          <a:lstStyle/>
          <a:p>
            <a:pPr defTabSz="685800"/>
            <a:endParaRPr lang="en-GB" sz="1400">
              <a:solidFill>
                <a:prstClr val="black"/>
              </a:solidFill>
            </a:endParaRPr>
          </a:p>
        </p:txBody>
      </p:sp>
      <p:sp>
        <p:nvSpPr>
          <p:cNvPr id="2" name="Title 1"/>
          <p:cNvSpPr>
            <a:spLocks noGrp="1"/>
          </p:cNvSpPr>
          <p:nvPr>
            <p:ph type="title"/>
          </p:nvPr>
        </p:nvSpPr>
        <p:spPr>
          <a:xfrm>
            <a:off x="731155" y="0"/>
            <a:ext cx="7783283" cy="828675"/>
          </a:xfrm>
        </p:spPr>
        <p:txBody>
          <a:bodyPr/>
          <a:lstStyle/>
          <a:p>
            <a:r>
              <a:rPr lang="es-ES" smtClean="0"/>
              <a:t>Haga clic para modificar el estilo de título del patrón</a:t>
            </a:r>
            <a:endParaRPr lang="en-GB" dirty="0"/>
          </a:p>
        </p:txBody>
      </p:sp>
      <p:sp>
        <p:nvSpPr>
          <p:cNvPr id="4" name="Text Placeholder 3"/>
          <p:cNvSpPr>
            <a:spLocks noGrp="1"/>
          </p:cNvSpPr>
          <p:nvPr>
            <p:ph type="body" sz="quarter" idx="10"/>
          </p:nvPr>
        </p:nvSpPr>
        <p:spPr>
          <a:xfrm>
            <a:off x="170510" y="1361513"/>
            <a:ext cx="8775000" cy="33507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Espace réservé du texte 4"/>
          <p:cNvSpPr>
            <a:spLocks noGrp="1"/>
          </p:cNvSpPr>
          <p:nvPr>
            <p:ph type="body" sz="quarter" idx="11" hasCustomPrompt="1"/>
          </p:nvPr>
        </p:nvSpPr>
        <p:spPr>
          <a:xfrm>
            <a:off x="731155" y="861455"/>
            <a:ext cx="8205677" cy="378042"/>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36557"/>
            <a:ext cx="685800" cy="685800"/>
          </a:xfrm>
        </p:spPr>
        <p:txBody>
          <a:bodyPr anchor="ctr">
            <a:normAutofit/>
          </a:bodyPr>
          <a:lstStyle>
            <a:lvl1pPr marL="0" indent="0" algn="ctr" defTabSz="685800" rtl="0" eaLnBrk="1" latinLnBrk="0" hangingPunct="1">
              <a:lnSpc>
                <a:spcPct val="90000"/>
              </a:lnSpc>
              <a:spcBef>
                <a:spcPts val="750"/>
              </a:spcBef>
              <a:buFont typeface="Arial" panose="020B0604020202020204" pitchFamily="34" charset="0"/>
              <a:buNone/>
              <a:defRPr lang="en-GB" sz="3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002505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3903009" cy="2339789"/>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pt-PT" sz="1400" dirty="0">
              <a:solidFill>
                <a:srgbClr val="FFFFFF"/>
              </a:solidFill>
            </a:endParaRPr>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587347" y="3958819"/>
            <a:ext cx="2472485" cy="248990"/>
          </a:xfrm>
          <a:prstGeom prst="rect">
            <a:avLst/>
          </a:prstGeom>
          <a:noFill/>
        </p:spPr>
        <p:txBody>
          <a:bodyPr anchor="ctr">
            <a:noAutofit/>
          </a:bodyPr>
          <a:lstStyle>
            <a:lvl1pPr algn="l">
              <a:defRPr sz="1200" b="1">
                <a:solidFill>
                  <a:schemeClr val="accent2"/>
                </a:solidFill>
              </a:defRPr>
            </a:lvl1pPr>
            <a:lvl2pPr>
              <a:defRPr sz="1100"/>
            </a:lvl2pPr>
            <a:lvl3pPr>
              <a:defRPr sz="900"/>
            </a:lvl3pPr>
            <a:lvl4pPr>
              <a:defRPr sz="800"/>
            </a:lvl4pPr>
            <a:lvl5pPr>
              <a:defRPr sz="8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587347" y="2937263"/>
            <a:ext cx="2472485" cy="309272"/>
          </a:xfrm>
          <a:prstGeom prst="rect">
            <a:avLst/>
          </a:prstGeom>
          <a:noFill/>
        </p:spPr>
        <p:txBody>
          <a:bodyPr anchor="ctr">
            <a:noAutofit/>
          </a:bodyPr>
          <a:lstStyle>
            <a:lvl1pPr algn="l">
              <a:defRPr sz="1500" b="1">
                <a:solidFill>
                  <a:schemeClr val="accent2"/>
                </a:solidFill>
              </a:defRPr>
            </a:lvl1pPr>
            <a:lvl2pPr>
              <a:defRPr sz="1100"/>
            </a:lvl2pPr>
            <a:lvl3pPr>
              <a:defRPr sz="900"/>
            </a:lvl3pPr>
            <a:lvl4pPr>
              <a:defRPr sz="800"/>
            </a:lvl4pPr>
            <a:lvl5pPr>
              <a:defRPr sz="8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586561" y="3258073"/>
            <a:ext cx="2478108" cy="671130"/>
          </a:xfrm>
          <a:prstGeom prst="rect">
            <a:avLst/>
          </a:prstGeom>
        </p:spPr>
        <p:txBody>
          <a:bodyPr>
            <a:noAutofit/>
          </a:bodyPr>
          <a:lstStyle>
            <a:lvl1pPr>
              <a:lnSpc>
                <a:spcPct val="100000"/>
              </a:lnSpc>
              <a:defRPr sz="1100">
                <a:solidFill>
                  <a:schemeClr val="tx1"/>
                </a:solidFill>
              </a:defRPr>
            </a:lvl1pPr>
            <a:lvl2pPr>
              <a:lnSpc>
                <a:spcPct val="100000"/>
              </a:lnSpc>
              <a:defRPr sz="1100"/>
            </a:lvl2pPr>
            <a:lvl3pPr>
              <a:lnSpc>
                <a:spcPct val="100000"/>
              </a:lnSpc>
              <a:defRPr sz="1100"/>
            </a:lvl3pPr>
            <a:lvl4pPr>
              <a:lnSpc>
                <a:spcPct val="100000"/>
              </a:lnSpc>
              <a:defRPr sz="1100"/>
            </a:lvl4pPr>
            <a:lvl5pPr>
              <a:lnSpc>
                <a:spcPct val="100000"/>
              </a:lnSpc>
              <a:defRPr sz="11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586561" y="4201048"/>
            <a:ext cx="2473271" cy="535398"/>
          </a:xfrm>
          <a:prstGeom prst="rect">
            <a:avLst/>
          </a:prstGeom>
        </p:spPr>
        <p:txBody>
          <a:bodyPr>
            <a:noAutofit/>
          </a:bodyPr>
          <a:lstStyle>
            <a:lvl1pPr>
              <a:lnSpc>
                <a:spcPct val="100000"/>
              </a:lnSpc>
              <a:defRPr sz="1100">
                <a:solidFill>
                  <a:schemeClr val="tx1"/>
                </a:solidFill>
              </a:defRPr>
            </a:lvl1pPr>
            <a:lvl2pPr>
              <a:lnSpc>
                <a:spcPct val="100000"/>
              </a:lnSpc>
              <a:defRPr sz="1100"/>
            </a:lvl2pPr>
            <a:lvl3pPr>
              <a:lnSpc>
                <a:spcPct val="100000"/>
              </a:lnSpc>
              <a:defRPr sz="1100"/>
            </a:lvl3pPr>
            <a:lvl4pPr>
              <a:lnSpc>
                <a:spcPct val="100000"/>
              </a:lnSpc>
              <a:defRPr sz="1100"/>
            </a:lvl4pPr>
            <a:lvl5pPr>
              <a:lnSpc>
                <a:spcPct val="100000"/>
              </a:lnSpc>
              <a:defRPr sz="11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035894" y="860276"/>
            <a:ext cx="1956917" cy="184927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pt-PT" sz="1400">
              <a:solidFill>
                <a:srgbClr val="FFFFFF"/>
              </a:solidFill>
            </a:endParaRPr>
          </a:p>
        </p:txBody>
      </p:sp>
    </p:spTree>
    <p:extLst>
      <p:ext uri="{BB962C8B-B14F-4D97-AF65-F5344CB8AC3E}">
        <p14:creationId xmlns:p14="http://schemas.microsoft.com/office/powerpoint/2010/main" val="36394202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191" y="1192"/>
          <a:ext cx="1190" cy="1190"/>
        </p:xfrm>
        <a:graphic>
          <a:graphicData uri="http://schemas.openxmlformats.org/presentationml/2006/ole">
            <mc:AlternateContent xmlns:mc="http://schemas.openxmlformats.org/markup-compatibility/2006">
              <mc:Choice xmlns:v="urn:schemas-microsoft-com:vml" Requires="v">
                <p:oleObj spid="_x0000_s1538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6791325" y="4867275"/>
            <a:ext cx="235267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n-GB" sz="1400">
              <a:solidFill>
                <a:srgbClr val="FFFFFF"/>
              </a:solidFill>
            </a:endParaRPr>
          </a:p>
        </p:txBody>
      </p:sp>
      <p:sp>
        <p:nvSpPr>
          <p:cNvPr id="3" name="Freeform: Shape 9">
            <a:extLst>
              <a:ext uri="{FF2B5EF4-FFF2-40B4-BE49-F238E27FC236}">
                <a16:creationId xmlns="" xmlns:a16="http://schemas.microsoft.com/office/drawing/2014/main" id="{531E77B6-0DD5-446F-A826-892DFC23D785}"/>
              </a:ext>
            </a:extLst>
          </p:cNvPr>
          <p:cNvSpPr>
            <a:spLocks/>
          </p:cNvSpPr>
          <p:nvPr userDrawn="1"/>
        </p:nvSpPr>
        <p:spPr bwMode="auto">
          <a:xfrm rot="16200000" flipH="1">
            <a:off x="4199166" y="209551"/>
            <a:ext cx="5154385" cy="4735284"/>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68580" tIns="34290" rIns="68580" bIns="34290" numCol="1" anchor="t" anchorCtr="0" compatLnSpc="1">
            <a:prstTxWarp prst="textNoShape">
              <a:avLst/>
            </a:prstTxWarp>
            <a:noAutofit/>
          </a:bodyPr>
          <a:lstStyle/>
          <a:p>
            <a:pPr defTabSz="685800"/>
            <a:endParaRPr lang="en-US" sz="1400" dirty="0">
              <a:solidFill>
                <a:prstClr val="black"/>
              </a:solidFill>
            </a:endParaRPr>
          </a:p>
        </p:txBody>
      </p:sp>
      <p:sp>
        <p:nvSpPr>
          <p:cNvPr id="7" name="Retângulo 43">
            <a:extLst>
              <a:ext uri="{FF2B5EF4-FFF2-40B4-BE49-F238E27FC236}">
                <a16:creationId xmlns="" xmlns:a16="http://schemas.microsoft.com/office/drawing/2014/main" id="{25FC8637-25BD-4C09-AF25-56B4243DAB3D}"/>
              </a:ext>
            </a:extLst>
          </p:cNvPr>
          <p:cNvSpPr/>
          <p:nvPr userDrawn="1"/>
        </p:nvSpPr>
        <p:spPr>
          <a:xfrm>
            <a:off x="8803571" y="4987996"/>
            <a:ext cx="169918" cy="92333"/>
          </a:xfrm>
          <a:prstGeom prst="rect">
            <a:avLst/>
          </a:prstGeom>
        </p:spPr>
        <p:txBody>
          <a:bodyPr wrap="none" lIns="0" tIns="0" rIns="0" bIns="0" anchor="ctr" anchorCtr="0">
            <a:spAutoFit/>
          </a:bodyPr>
          <a:lstStyle/>
          <a:p>
            <a:pPr algn="r" defTabSz="685800"/>
            <a:fld id="{0502E5A9-B53C-401E-A0E0-4A359BB0A9E5}" type="slidenum">
              <a:rPr lang="en-US" sz="600">
                <a:solidFill>
                  <a:srgbClr val="FFFFFF">
                    <a:lumMod val="50000"/>
                  </a:srgbClr>
                </a:solidFill>
                <a:cs typeface="Arial" panose="020B0604020202020204" pitchFamily="34" charset="0"/>
              </a:rPr>
              <a:pPr algn="r" defTabSz="685800"/>
              <a:t>‹Nº›</a:t>
            </a:fld>
            <a:endParaRPr lang="en-US" sz="600" dirty="0">
              <a:solidFill>
                <a:srgbClr val="FFFFFF">
                  <a:lumMod val="50000"/>
                </a:srgbClr>
              </a:solidFill>
              <a:cs typeface="Arial" panose="020B0604020202020204" pitchFamily="34" charset="0"/>
            </a:endParaRP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6803246" y="4987996"/>
            <a:ext cx="1998223" cy="92333"/>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685800">
              <a:spcBef>
                <a:spcPts val="750"/>
              </a:spcBef>
              <a:defRPr/>
            </a:pPr>
            <a:r>
              <a:rPr lang="en-US" sz="500" dirty="0">
                <a:solidFill>
                  <a:srgbClr val="FFFFFF">
                    <a:lumMod val="50000"/>
                  </a:srgbClr>
                </a:solidFill>
              </a:rPr>
              <a:t>© Capgemini 2021. All rights reserved |</a:t>
            </a:r>
          </a:p>
        </p:txBody>
      </p:sp>
      <p:sp>
        <p:nvSpPr>
          <p:cNvPr id="2" name="Title 1"/>
          <p:cNvSpPr>
            <a:spLocks noGrp="1"/>
          </p:cNvSpPr>
          <p:nvPr>
            <p:ph type="title"/>
          </p:nvPr>
        </p:nvSpPr>
        <p:spPr>
          <a:xfrm>
            <a:off x="170512" y="-1"/>
            <a:ext cx="4227317" cy="1338943"/>
          </a:xfrm>
          <a:prstGeom prst="rect">
            <a:avLst/>
          </a:prstGeom>
        </p:spPr>
        <p:txBody>
          <a:bodyPr/>
          <a:lstStyle/>
          <a:p>
            <a:r>
              <a:rPr lang="es-ES" smtClean="0"/>
              <a:t>Haga clic para modificar el estilo de título del patrón</a:t>
            </a:r>
            <a:endParaRPr lang="en-GB" dirty="0"/>
          </a:p>
        </p:txBody>
      </p:sp>
      <p:sp>
        <p:nvSpPr>
          <p:cNvPr id="4" name="Freeform 13"/>
          <p:cNvSpPr>
            <a:spLocks/>
          </p:cNvSpPr>
          <p:nvPr userDrawn="1"/>
        </p:nvSpPr>
        <p:spPr bwMode="auto">
          <a:xfrm>
            <a:off x="8733482" y="250782"/>
            <a:ext cx="206922" cy="169639"/>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68580" tIns="34290" rIns="68580" bIns="34290" numCol="1" anchor="t" anchorCtr="0" compatLnSpc="1">
            <a:prstTxWarp prst="textNoShape">
              <a:avLst/>
            </a:prstTxWarp>
          </a:bodyPr>
          <a:lstStyle/>
          <a:p>
            <a:pPr defTabSz="685800"/>
            <a:endParaRPr lang="en-GB" sz="1400">
              <a:solidFill>
                <a:prstClr val="black"/>
              </a:solidFill>
            </a:endParaRPr>
          </a:p>
        </p:txBody>
      </p:sp>
      <p:sp>
        <p:nvSpPr>
          <p:cNvPr id="5" name="Freeform 14"/>
          <p:cNvSpPr>
            <a:spLocks/>
          </p:cNvSpPr>
          <p:nvPr userDrawn="1"/>
        </p:nvSpPr>
        <p:spPr bwMode="auto">
          <a:xfrm>
            <a:off x="8625827" y="128680"/>
            <a:ext cx="314577" cy="267507"/>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68580" tIns="34290" rIns="68580" bIns="34290" numCol="1" anchor="t" anchorCtr="0" compatLnSpc="1">
            <a:prstTxWarp prst="textNoShape">
              <a:avLst/>
            </a:prstTxWarp>
          </a:bodyPr>
          <a:lstStyle/>
          <a:p>
            <a:pPr defTabSz="685800"/>
            <a:endParaRPr lang="en-GB" sz="1400">
              <a:solidFill>
                <a:prstClr val="black"/>
              </a:solidFill>
            </a:endParaRPr>
          </a:p>
        </p:txBody>
      </p:sp>
      <p:sp>
        <p:nvSpPr>
          <p:cNvPr id="11" name="Espace réservé du texte 10"/>
          <p:cNvSpPr>
            <a:spLocks noGrp="1"/>
          </p:cNvSpPr>
          <p:nvPr>
            <p:ph type="body" sz="quarter" idx="10"/>
          </p:nvPr>
        </p:nvSpPr>
        <p:spPr>
          <a:xfrm>
            <a:off x="170260" y="1923750"/>
            <a:ext cx="6940153" cy="29435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919417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191" y="1192"/>
          <a:ext cx="1190" cy="1190"/>
        </p:xfrm>
        <a:graphic>
          <a:graphicData uri="http://schemas.openxmlformats.org/presentationml/2006/ole">
            <mc:AlternateContent xmlns:mc="http://schemas.openxmlformats.org/markup-compatibility/2006">
              <mc:Choice xmlns:v="urn:schemas-microsoft-com:vml" Requires="v">
                <p:oleObj spid="_x0000_s1641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 xmlns:a16="http://schemas.microsoft.com/office/drawing/2014/main" id="{9455EBB8-DB3C-45D2-B02F-0B36A58E555B}"/>
              </a:ext>
            </a:extLst>
          </p:cNvPr>
          <p:cNvSpPr/>
          <p:nvPr userDrawn="1"/>
        </p:nvSpPr>
        <p:spPr>
          <a:xfrm>
            <a:off x="0" y="0"/>
            <a:ext cx="3561974" cy="51435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pt-PT" sz="1400">
              <a:solidFill>
                <a:srgbClr val="FFFFFF"/>
              </a:solidFill>
            </a:endParaRPr>
          </a:p>
        </p:txBody>
      </p:sp>
      <p:sp>
        <p:nvSpPr>
          <p:cNvPr id="74761" name="Freeform 9"/>
          <p:cNvSpPr>
            <a:spLocks/>
          </p:cNvSpPr>
          <p:nvPr userDrawn="1"/>
        </p:nvSpPr>
        <p:spPr bwMode="auto">
          <a:xfrm>
            <a:off x="0" y="0"/>
            <a:ext cx="3311645" cy="2382203"/>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p>
            <a:pPr defTabSz="685800"/>
            <a:endParaRPr lang="en-GB" sz="1400">
              <a:solidFill>
                <a:prstClr val="black"/>
              </a:solidFill>
            </a:endParaRPr>
          </a:p>
        </p:txBody>
      </p:sp>
      <p:sp>
        <p:nvSpPr>
          <p:cNvPr id="2" name="Title 1"/>
          <p:cNvSpPr>
            <a:spLocks noGrp="1"/>
          </p:cNvSpPr>
          <p:nvPr>
            <p:ph type="title"/>
          </p:nvPr>
        </p:nvSpPr>
        <p:spPr>
          <a:xfrm>
            <a:off x="170512" y="1"/>
            <a:ext cx="2725088" cy="1730828"/>
          </a:xfrm>
          <a:prstGeom prst="rect">
            <a:avLst/>
          </a:prstGeom>
        </p:spPr>
        <p:txBody>
          <a:bodyPr/>
          <a:lstStyle>
            <a:lvl1pPr>
              <a:defRPr>
                <a:solidFill>
                  <a:schemeClr val="bg1"/>
                </a:solidFill>
              </a:defRPr>
            </a:lvl1pPr>
          </a:lstStyle>
          <a:p>
            <a:r>
              <a:rPr lang="es-ES" smtClean="0"/>
              <a:t>Haga clic para modificar el estilo de título del patrón</a:t>
            </a:r>
            <a:endParaRPr lang="en-GB" dirty="0"/>
          </a:p>
        </p:txBody>
      </p:sp>
      <p:sp>
        <p:nvSpPr>
          <p:cNvPr id="14" name="Text Placeholder 7">
            <a:extLst>
              <a:ext uri="{FF2B5EF4-FFF2-40B4-BE49-F238E27FC236}">
                <a16:creationId xmlns="" xmlns:a16="http://schemas.microsoft.com/office/drawing/2014/main" id="{9949BCD6-E419-4ED2-9061-402DD5FF2406}"/>
              </a:ext>
            </a:extLst>
          </p:cNvPr>
          <p:cNvSpPr>
            <a:spLocks noGrp="1"/>
          </p:cNvSpPr>
          <p:nvPr>
            <p:ph type="body" sz="quarter" idx="38" hasCustomPrompt="1"/>
          </p:nvPr>
        </p:nvSpPr>
        <p:spPr>
          <a:xfrm>
            <a:off x="173513" y="2565213"/>
            <a:ext cx="3214946" cy="2244912"/>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 xmlns:a16="http://schemas.microsoft.com/office/drawing/2014/main" id="{3F6EE60C-2261-45A0-AD6F-B5F767C57B57}"/>
              </a:ext>
            </a:extLst>
          </p:cNvPr>
          <p:cNvSpPr>
            <a:spLocks noGrp="1"/>
          </p:cNvSpPr>
          <p:nvPr>
            <p:ph type="body" sz="quarter" idx="29" hasCustomPrompt="1"/>
          </p:nvPr>
        </p:nvSpPr>
        <p:spPr>
          <a:xfrm>
            <a:off x="5236028" y="388511"/>
            <a:ext cx="3015344" cy="309272"/>
          </a:xfrm>
          <a:prstGeom prst="rect">
            <a:avLst/>
          </a:prstGeom>
          <a:noFill/>
        </p:spPr>
        <p:txBody>
          <a:bodyPr anchor="ctr">
            <a:noAutofit/>
          </a:bodyPr>
          <a:lstStyle>
            <a:lvl1pPr algn="l">
              <a:defRPr sz="1200" b="1">
                <a:solidFill>
                  <a:srgbClr val="0070AD"/>
                </a:solidFill>
              </a:defRPr>
            </a:lvl1pPr>
            <a:lvl2pPr>
              <a:defRPr sz="1100"/>
            </a:lvl2pPr>
            <a:lvl3pPr>
              <a:defRPr sz="900"/>
            </a:lvl3pPr>
            <a:lvl4pPr>
              <a:defRPr sz="800"/>
            </a:lvl4pPr>
            <a:lvl5pPr>
              <a:defRPr sz="800"/>
            </a:lvl5pPr>
          </a:lstStyle>
          <a:p>
            <a:pPr lvl="0"/>
            <a:r>
              <a:rPr lang="en-US" dirty="0"/>
              <a:t>Click to insert title</a:t>
            </a:r>
          </a:p>
        </p:txBody>
      </p:sp>
      <p:sp>
        <p:nvSpPr>
          <p:cNvPr id="16" name="Text Placeholder 7">
            <a:extLst>
              <a:ext uri="{FF2B5EF4-FFF2-40B4-BE49-F238E27FC236}">
                <a16:creationId xmlns="" xmlns:a16="http://schemas.microsoft.com/office/drawing/2014/main" id="{ABE7F41D-73F9-4353-AE3F-71AB8377048D}"/>
              </a:ext>
            </a:extLst>
          </p:cNvPr>
          <p:cNvSpPr>
            <a:spLocks noGrp="1"/>
          </p:cNvSpPr>
          <p:nvPr>
            <p:ph type="body" sz="quarter" idx="30" hasCustomPrompt="1"/>
          </p:nvPr>
        </p:nvSpPr>
        <p:spPr>
          <a:xfrm>
            <a:off x="5236029" y="702727"/>
            <a:ext cx="3015344" cy="883212"/>
          </a:xfrm>
          <a:prstGeom prst="rect">
            <a:avLst/>
          </a:prstGeom>
        </p:spPr>
        <p:txBody>
          <a:bodyPr>
            <a:noAutofit/>
          </a:bodyPr>
          <a:lstStyle>
            <a:lvl1pPr>
              <a:lnSpc>
                <a:spcPct val="100000"/>
              </a:lnSpc>
              <a:defRPr sz="900"/>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 xmlns:a16="http://schemas.microsoft.com/office/drawing/2014/main" id="{83D9B326-443F-495A-B788-21C48AC85AE2}"/>
              </a:ext>
            </a:extLst>
          </p:cNvPr>
          <p:cNvSpPr>
            <a:spLocks noGrp="1"/>
          </p:cNvSpPr>
          <p:nvPr>
            <p:ph type="body" sz="quarter" idx="31" hasCustomPrompt="1"/>
          </p:nvPr>
        </p:nvSpPr>
        <p:spPr>
          <a:xfrm>
            <a:off x="5236028" y="3485447"/>
            <a:ext cx="3015344" cy="309272"/>
          </a:xfrm>
          <a:prstGeom prst="rect">
            <a:avLst/>
          </a:prstGeom>
          <a:noFill/>
        </p:spPr>
        <p:txBody>
          <a:bodyPr anchor="ctr">
            <a:noAutofit/>
          </a:bodyPr>
          <a:lstStyle>
            <a:lvl1pPr algn="l">
              <a:defRPr sz="1200" b="1">
                <a:solidFill>
                  <a:srgbClr val="0070AD"/>
                </a:solidFill>
              </a:defRPr>
            </a:lvl1pPr>
            <a:lvl2pPr>
              <a:defRPr sz="1100"/>
            </a:lvl2pPr>
            <a:lvl3pPr>
              <a:defRPr sz="900"/>
            </a:lvl3pPr>
            <a:lvl4pPr>
              <a:defRPr sz="800"/>
            </a:lvl4pPr>
            <a:lvl5pPr>
              <a:defRPr sz="800"/>
            </a:lvl5pPr>
          </a:lstStyle>
          <a:p>
            <a:pPr lvl="0"/>
            <a:r>
              <a:rPr lang="en-US" dirty="0"/>
              <a:t>Click to insert title</a:t>
            </a:r>
          </a:p>
        </p:txBody>
      </p:sp>
      <p:sp>
        <p:nvSpPr>
          <p:cNvPr id="18" name="Text Placeholder 7">
            <a:extLst>
              <a:ext uri="{FF2B5EF4-FFF2-40B4-BE49-F238E27FC236}">
                <a16:creationId xmlns="" xmlns:a16="http://schemas.microsoft.com/office/drawing/2014/main" id="{00358894-025F-4D0E-AF6E-F99EDF29800A}"/>
              </a:ext>
            </a:extLst>
          </p:cNvPr>
          <p:cNvSpPr>
            <a:spLocks noGrp="1"/>
          </p:cNvSpPr>
          <p:nvPr>
            <p:ph type="body" sz="quarter" idx="32" hasCustomPrompt="1"/>
          </p:nvPr>
        </p:nvSpPr>
        <p:spPr>
          <a:xfrm>
            <a:off x="5236029" y="3799663"/>
            <a:ext cx="3015344" cy="883212"/>
          </a:xfrm>
          <a:prstGeom prst="rect">
            <a:avLst/>
          </a:prstGeom>
        </p:spPr>
        <p:txBody>
          <a:bodyPr>
            <a:noAutofit/>
          </a:bodyPr>
          <a:lstStyle>
            <a:lvl1pPr>
              <a:lnSpc>
                <a:spcPct val="100000"/>
              </a:lnSpc>
              <a:defRPr sz="900"/>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 xmlns:a16="http://schemas.microsoft.com/office/drawing/2014/main" id="{EE5AF299-5A92-48E3-B18F-F7FE7AB9EED4}"/>
              </a:ext>
            </a:extLst>
          </p:cNvPr>
          <p:cNvSpPr>
            <a:spLocks noGrp="1"/>
          </p:cNvSpPr>
          <p:nvPr>
            <p:ph type="body" sz="quarter" idx="33" hasCustomPrompt="1"/>
          </p:nvPr>
        </p:nvSpPr>
        <p:spPr>
          <a:xfrm>
            <a:off x="5236028" y="1922536"/>
            <a:ext cx="3015344" cy="309272"/>
          </a:xfrm>
          <a:prstGeom prst="rect">
            <a:avLst/>
          </a:prstGeom>
          <a:noFill/>
        </p:spPr>
        <p:txBody>
          <a:bodyPr anchor="ctr">
            <a:noAutofit/>
          </a:bodyPr>
          <a:lstStyle>
            <a:lvl1pPr algn="l">
              <a:defRPr sz="1200" b="1">
                <a:solidFill>
                  <a:srgbClr val="0070AD"/>
                </a:solidFill>
              </a:defRPr>
            </a:lvl1pPr>
            <a:lvl2pPr>
              <a:defRPr sz="1100"/>
            </a:lvl2pPr>
            <a:lvl3pPr>
              <a:defRPr sz="900"/>
            </a:lvl3pPr>
            <a:lvl4pPr>
              <a:defRPr sz="800"/>
            </a:lvl4pPr>
            <a:lvl5pPr>
              <a:defRPr sz="800"/>
            </a:lvl5pPr>
          </a:lstStyle>
          <a:p>
            <a:pPr lvl="0"/>
            <a:r>
              <a:rPr lang="en-US" dirty="0"/>
              <a:t>Click to insert title</a:t>
            </a:r>
          </a:p>
        </p:txBody>
      </p:sp>
      <p:sp>
        <p:nvSpPr>
          <p:cNvPr id="20" name="Text Placeholder 7">
            <a:extLst>
              <a:ext uri="{FF2B5EF4-FFF2-40B4-BE49-F238E27FC236}">
                <a16:creationId xmlns="" xmlns:a16="http://schemas.microsoft.com/office/drawing/2014/main" id="{F951F368-6540-4675-9A52-0824638E0EF4}"/>
              </a:ext>
            </a:extLst>
          </p:cNvPr>
          <p:cNvSpPr>
            <a:spLocks noGrp="1"/>
          </p:cNvSpPr>
          <p:nvPr>
            <p:ph type="body" sz="quarter" idx="34" hasCustomPrompt="1"/>
          </p:nvPr>
        </p:nvSpPr>
        <p:spPr>
          <a:xfrm>
            <a:off x="5236029" y="2236752"/>
            <a:ext cx="3015344" cy="883212"/>
          </a:xfrm>
          <a:prstGeom prst="rect">
            <a:avLst/>
          </a:prstGeom>
        </p:spPr>
        <p:txBody>
          <a:bodyPr>
            <a:noAutofit/>
          </a:bodyPr>
          <a:lstStyle>
            <a:lvl1pPr>
              <a:lnSpc>
                <a:spcPct val="100000"/>
              </a:lnSpc>
              <a:defRPr sz="900"/>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 xmlns:a16="http://schemas.microsoft.com/office/drawing/2014/main" id="{B7C16A20-D927-494E-94A9-49AF2E1FA010}"/>
              </a:ext>
            </a:extLst>
          </p:cNvPr>
          <p:cNvSpPr>
            <a:spLocks noGrp="1"/>
          </p:cNvSpPr>
          <p:nvPr>
            <p:ph type="body" sz="quarter" idx="35" hasCustomPrompt="1"/>
          </p:nvPr>
        </p:nvSpPr>
        <p:spPr>
          <a:xfrm>
            <a:off x="4285407" y="780363"/>
            <a:ext cx="647447" cy="362029"/>
          </a:xfrm>
          <a:prstGeom prst="rect">
            <a:avLst/>
          </a:prstGeom>
          <a:noFill/>
        </p:spPr>
        <p:txBody>
          <a:bodyPr wrap="none" anchor="ctr">
            <a:noAutofit/>
          </a:bodyPr>
          <a:lstStyle>
            <a:lvl1pPr algn="ctr">
              <a:defRPr sz="2700" b="0">
                <a:solidFill>
                  <a:srgbClr val="2C004B"/>
                </a:solidFill>
              </a:defRPr>
            </a:lvl1pPr>
            <a:lvl2pPr>
              <a:defRPr sz="1100"/>
            </a:lvl2pPr>
            <a:lvl3pPr>
              <a:defRPr sz="900"/>
            </a:lvl3pPr>
            <a:lvl4pPr>
              <a:defRPr sz="800"/>
            </a:lvl4pPr>
            <a:lvl5pPr>
              <a:defRPr sz="800"/>
            </a:lvl5pPr>
          </a:lstStyle>
          <a:p>
            <a:pPr lvl="0"/>
            <a:r>
              <a:rPr lang="en-US" dirty="0"/>
              <a:t>Nº</a:t>
            </a:r>
          </a:p>
        </p:txBody>
      </p:sp>
      <p:sp>
        <p:nvSpPr>
          <p:cNvPr id="22" name="Text Placeholder 4">
            <a:extLst>
              <a:ext uri="{FF2B5EF4-FFF2-40B4-BE49-F238E27FC236}">
                <a16:creationId xmlns="" xmlns:a16="http://schemas.microsoft.com/office/drawing/2014/main" id="{936BACCD-6FBF-486E-81CB-3462560DA2CE}"/>
              </a:ext>
            </a:extLst>
          </p:cNvPr>
          <p:cNvSpPr>
            <a:spLocks noGrp="1"/>
          </p:cNvSpPr>
          <p:nvPr>
            <p:ph type="body" sz="quarter" idx="36" hasCustomPrompt="1"/>
          </p:nvPr>
        </p:nvSpPr>
        <p:spPr>
          <a:xfrm>
            <a:off x="4285407" y="2247166"/>
            <a:ext cx="647447" cy="362029"/>
          </a:xfrm>
          <a:prstGeom prst="rect">
            <a:avLst/>
          </a:prstGeom>
          <a:noFill/>
        </p:spPr>
        <p:txBody>
          <a:bodyPr wrap="none" anchor="ctr">
            <a:noAutofit/>
          </a:bodyPr>
          <a:lstStyle>
            <a:lvl1pPr algn="ctr">
              <a:defRPr sz="2700" b="0">
                <a:solidFill>
                  <a:srgbClr val="2C004B"/>
                </a:solidFill>
              </a:defRPr>
            </a:lvl1pPr>
            <a:lvl2pPr>
              <a:defRPr sz="1100"/>
            </a:lvl2pPr>
            <a:lvl3pPr>
              <a:defRPr sz="900"/>
            </a:lvl3pPr>
            <a:lvl4pPr>
              <a:defRPr sz="800"/>
            </a:lvl4pPr>
            <a:lvl5pPr>
              <a:defRPr sz="800"/>
            </a:lvl5pPr>
          </a:lstStyle>
          <a:p>
            <a:pPr lvl="0"/>
            <a:r>
              <a:rPr lang="en-US" dirty="0"/>
              <a:t>Nº</a:t>
            </a:r>
          </a:p>
        </p:txBody>
      </p:sp>
      <p:sp>
        <p:nvSpPr>
          <p:cNvPr id="23" name="Text Placeholder 4">
            <a:extLst>
              <a:ext uri="{FF2B5EF4-FFF2-40B4-BE49-F238E27FC236}">
                <a16:creationId xmlns="" xmlns:a16="http://schemas.microsoft.com/office/drawing/2014/main" id="{48E9C506-31EA-4D04-B660-3B4DB0704112}"/>
              </a:ext>
            </a:extLst>
          </p:cNvPr>
          <p:cNvSpPr>
            <a:spLocks noGrp="1"/>
          </p:cNvSpPr>
          <p:nvPr>
            <p:ph type="body" sz="quarter" idx="37" hasCustomPrompt="1"/>
          </p:nvPr>
        </p:nvSpPr>
        <p:spPr>
          <a:xfrm>
            <a:off x="4285407" y="3830881"/>
            <a:ext cx="647447" cy="362029"/>
          </a:xfrm>
          <a:prstGeom prst="rect">
            <a:avLst/>
          </a:prstGeom>
          <a:noFill/>
        </p:spPr>
        <p:txBody>
          <a:bodyPr wrap="none" anchor="ctr">
            <a:noAutofit/>
          </a:bodyPr>
          <a:lstStyle>
            <a:lvl1pPr algn="ctr">
              <a:defRPr sz="2700" b="0">
                <a:solidFill>
                  <a:srgbClr val="2C004B"/>
                </a:solidFill>
              </a:defRPr>
            </a:lvl1pPr>
            <a:lvl2pPr>
              <a:defRPr sz="1100"/>
            </a:lvl2pPr>
            <a:lvl3pPr>
              <a:defRPr sz="900"/>
            </a:lvl3pPr>
            <a:lvl4pPr>
              <a:defRPr sz="800"/>
            </a:lvl4pPr>
            <a:lvl5pPr>
              <a:defRPr sz="800"/>
            </a:lvl5pPr>
          </a:lstStyle>
          <a:p>
            <a:pPr lvl="0"/>
            <a:r>
              <a:rPr lang="en-US" dirty="0"/>
              <a:t>Nº</a:t>
            </a:r>
          </a:p>
        </p:txBody>
      </p:sp>
    </p:spTree>
    <p:extLst>
      <p:ext uri="{BB962C8B-B14F-4D97-AF65-F5344CB8AC3E}">
        <p14:creationId xmlns:p14="http://schemas.microsoft.com/office/powerpoint/2010/main" val="33007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170513" y="2"/>
            <a:ext cx="8343927" cy="828675"/>
          </a:xfrm>
        </p:spPr>
        <p:txBody>
          <a:bodyPr/>
          <a:lstStyle/>
          <a:p>
            <a:r>
              <a:rPr lang="es-ES" smtClean="0"/>
              <a:t>Haga clic para modificar el estilo de título del patrón</a:t>
            </a:r>
            <a:endParaRPr lang="en-GB" dirty="0"/>
          </a:p>
        </p:txBody>
      </p:sp>
      <p:sp>
        <p:nvSpPr>
          <p:cNvPr id="4" name="Text Placeholder 3"/>
          <p:cNvSpPr>
            <a:spLocks noGrp="1"/>
          </p:cNvSpPr>
          <p:nvPr>
            <p:ph type="body" sz="quarter" idx="10"/>
          </p:nvPr>
        </p:nvSpPr>
        <p:spPr>
          <a:xfrm>
            <a:off x="170511" y="1361517"/>
            <a:ext cx="8775000" cy="334965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Espace réservé du texte 4"/>
          <p:cNvSpPr>
            <a:spLocks noGrp="1"/>
          </p:cNvSpPr>
          <p:nvPr>
            <p:ph type="body" sz="quarter" idx="11" hasCustomPrompt="1"/>
          </p:nvPr>
        </p:nvSpPr>
        <p:spPr>
          <a:xfrm>
            <a:off x="170512" y="861455"/>
            <a:ext cx="8775000" cy="378042"/>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420575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191" y="1192"/>
          <a:ext cx="1190" cy="1190"/>
        </p:xfrm>
        <a:graphic>
          <a:graphicData uri="http://schemas.openxmlformats.org/presentationml/2006/ole">
            <mc:AlternateContent xmlns:mc="http://schemas.openxmlformats.org/markup-compatibility/2006">
              <mc:Choice xmlns:v="urn:schemas-microsoft-com:vml" Requires="v">
                <p:oleObj spid="_x0000_s1743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s-ES" smtClean="0"/>
              <a:t>Haga clic para modificar el estilo de título del patrón</a:t>
            </a:r>
            <a:endParaRPr lang="en-GB" dirty="0"/>
          </a:p>
        </p:txBody>
      </p:sp>
    </p:spTree>
    <p:extLst>
      <p:ext uri="{BB962C8B-B14F-4D97-AF65-F5344CB8AC3E}">
        <p14:creationId xmlns:p14="http://schemas.microsoft.com/office/powerpoint/2010/main" val="2846090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191" y="1192"/>
          <a:ext cx="1190" cy="1190"/>
        </p:xfrm>
        <a:graphic>
          <a:graphicData uri="http://schemas.openxmlformats.org/presentationml/2006/ole">
            <mc:AlternateContent xmlns:mc="http://schemas.openxmlformats.org/markup-compatibility/2006">
              <mc:Choice xmlns:v="urn:schemas-microsoft-com:vml" Requires="v">
                <p:oleObj spid="_x0000_s1846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98604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Project Reference">
    <p:spTree>
      <p:nvGrpSpPr>
        <p:cNvPr id="1" name=""/>
        <p:cNvGrpSpPr/>
        <p:nvPr/>
      </p:nvGrpSpPr>
      <p:grpSpPr>
        <a:xfrm>
          <a:off x="0" y="0"/>
          <a:ext cx="0" cy="0"/>
          <a:chOff x="0" y="0"/>
          <a:chExt cx="0" cy="0"/>
        </a:xfrm>
      </p:grpSpPr>
      <p:sp>
        <p:nvSpPr>
          <p:cNvPr id="31" name="30 Rectángulo"/>
          <p:cNvSpPr/>
          <p:nvPr userDrawn="1"/>
        </p:nvSpPr>
        <p:spPr>
          <a:xfrm>
            <a:off x="4572000" y="2915765"/>
            <a:ext cx="4387002" cy="191535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s-ES">
              <a:solidFill>
                <a:srgbClr val="FFFFFF"/>
              </a:solidFill>
            </a:endParaRPr>
          </a:p>
        </p:txBody>
      </p:sp>
      <p:sp>
        <p:nvSpPr>
          <p:cNvPr id="12" name="Espace réservé de la date 6"/>
          <p:cNvSpPr txBox="1">
            <a:spLocks/>
          </p:cNvSpPr>
          <p:nvPr userDrawn="1"/>
        </p:nvSpPr>
        <p:spPr bwMode="gray">
          <a:xfrm>
            <a:off x="152400" y="4956175"/>
            <a:ext cx="358776" cy="339726"/>
          </a:xfrm>
          <a:prstGeom prst="rect">
            <a:avLst/>
          </a:prstGeom>
        </p:spPr>
        <p:txBody>
          <a:bodyPr vert="horz" lIns="0" tIns="0" rIns="0" bIns="0" rtlCol="0" anchor="ctr" anchorCtr="0">
            <a:noAutofit/>
          </a:bodyPr>
          <a:lstStyle>
            <a:defPPr>
              <a:defRPr lang="fr-FR"/>
            </a:defPPr>
            <a:lvl1pPr marL="0" algn="ctr" defTabSz="914400" rtl="0" eaLnBrk="1" latinLnBrk="0" hangingPunct="1">
              <a:defRPr sz="100" kern="1200">
                <a:solidFill>
                  <a:schemeClr val="bg1">
                    <a:alpha val="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mtClean="0">
                <a:solidFill>
                  <a:srgbClr val="FFFFFF">
                    <a:alpha val="0"/>
                  </a:srgbClr>
                </a:solidFill>
              </a:rPr>
              <a:t>Date</a:t>
            </a:r>
            <a:endParaRPr lang="en-US" dirty="0">
              <a:solidFill>
                <a:srgbClr val="FFFFFF">
                  <a:alpha val="0"/>
                </a:srgbClr>
              </a:solidFill>
            </a:endParaRPr>
          </a:p>
        </p:txBody>
      </p:sp>
      <p:sp>
        <p:nvSpPr>
          <p:cNvPr id="13" name="12 Rectángulo"/>
          <p:cNvSpPr/>
          <p:nvPr userDrawn="1"/>
        </p:nvSpPr>
        <p:spPr>
          <a:xfrm>
            <a:off x="184999" y="581595"/>
            <a:ext cx="8774003" cy="34539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s-ES">
              <a:solidFill>
                <a:srgbClr val="FFFFFF"/>
              </a:solidFill>
            </a:endParaRPr>
          </a:p>
        </p:txBody>
      </p:sp>
      <p:sp>
        <p:nvSpPr>
          <p:cNvPr id="14" name="Espace réservé du titre 1"/>
          <p:cNvSpPr>
            <a:spLocks noGrp="1"/>
          </p:cNvSpPr>
          <p:nvPr>
            <p:ph type="title" hasCustomPrompt="1"/>
          </p:nvPr>
        </p:nvSpPr>
        <p:spPr bwMode="gray">
          <a:xfrm>
            <a:off x="331788" y="624165"/>
            <a:ext cx="5752380" cy="260255"/>
          </a:xfrm>
          <a:prstGeom prst="rect">
            <a:avLst/>
          </a:prstGeom>
        </p:spPr>
        <p:txBody>
          <a:bodyPr vert="horz" lIns="0" tIns="0" rIns="0" bIns="0" rtlCol="0" anchor="ctr" anchorCtr="0">
            <a:noAutofit/>
          </a:bodyPr>
          <a:lstStyle>
            <a:lvl1pPr>
              <a:defRPr sz="1400" baseline="0">
                <a:solidFill>
                  <a:schemeClr val="bg1"/>
                </a:solidFill>
              </a:defRPr>
            </a:lvl1pPr>
          </a:lstStyle>
          <a:p>
            <a:r>
              <a:rPr lang="es-ES" noProof="0" smtClean="0"/>
              <a:t>Project Name</a:t>
            </a:r>
            <a:endParaRPr lang="en-US" noProof="0" dirty="0"/>
          </a:p>
        </p:txBody>
      </p:sp>
      <p:sp>
        <p:nvSpPr>
          <p:cNvPr id="15" name="Espace réservé pour une image  7"/>
          <p:cNvSpPr>
            <a:spLocks noGrp="1" noChangeAspect="1"/>
          </p:cNvSpPr>
          <p:nvPr>
            <p:ph type="pic" sz="quarter" idx="14" hasCustomPrompt="1"/>
          </p:nvPr>
        </p:nvSpPr>
        <p:spPr bwMode="gray">
          <a:xfrm>
            <a:off x="185906" y="983403"/>
            <a:ext cx="4331048" cy="1932362"/>
          </a:xfrm>
          <a:solidFill>
            <a:srgbClr val="EAEAEA"/>
          </a:solidFill>
        </p:spPr>
        <p:txBody>
          <a:bodyPr tIns="405000" anchor="ctr" anchorCtr="0"/>
          <a:lstStyle>
            <a:lvl1pPr>
              <a:defRPr/>
            </a:lvl1pPr>
          </a:lstStyle>
          <a:p>
            <a:r>
              <a:rPr lang="en-US" noProof="0" dirty="0" smtClean="0"/>
              <a:t>Select the icon to insert a picture</a:t>
            </a:r>
            <a:endParaRPr lang="en-US" noProof="0" dirty="0"/>
          </a:p>
        </p:txBody>
      </p:sp>
      <p:sp>
        <p:nvSpPr>
          <p:cNvPr id="21" name="Espace réservé du texte 7"/>
          <p:cNvSpPr>
            <a:spLocks noGrp="1"/>
          </p:cNvSpPr>
          <p:nvPr>
            <p:ph type="body" sz="quarter" idx="22" hasCustomPrompt="1"/>
          </p:nvPr>
        </p:nvSpPr>
        <p:spPr bwMode="gray">
          <a:xfrm>
            <a:off x="4746945" y="1047068"/>
            <a:ext cx="4037827" cy="216024"/>
          </a:xfrm>
        </p:spPr>
        <p:txBody>
          <a:bodyPr/>
          <a:lstStyle>
            <a:lvl1pPr marL="0" indent="0" algn="l">
              <a:spcAft>
                <a:spcPts val="300"/>
              </a:spcAft>
              <a:buFont typeface="Arial" panose="020B0604020202020204" pitchFamily="34" charset="0"/>
              <a:buNone/>
              <a:defRPr lang="en-US" sz="900" b="1" kern="1200" noProof="0" dirty="0" smtClean="0">
                <a:solidFill>
                  <a:schemeClr val="accent2"/>
                </a:solidFill>
                <a:latin typeface="+mn-lt"/>
                <a:ea typeface="+mn-ea"/>
                <a:cs typeface="+mn-cs"/>
              </a:defRPr>
            </a:lvl1pPr>
          </a:lstStyle>
          <a:p>
            <a:pPr lvl="0"/>
            <a:r>
              <a:rPr lang="en-US" noProof="0" smtClean="0"/>
              <a:t>TEXT</a:t>
            </a:r>
            <a:endParaRPr lang="en-US" noProof="0" dirty="0" smtClean="0"/>
          </a:p>
        </p:txBody>
      </p:sp>
      <p:sp>
        <p:nvSpPr>
          <p:cNvPr id="23" name="Espace réservé du texte 7"/>
          <p:cNvSpPr>
            <a:spLocks noGrp="1"/>
          </p:cNvSpPr>
          <p:nvPr>
            <p:ph type="body" sz="quarter" idx="24" hasCustomPrompt="1"/>
          </p:nvPr>
        </p:nvSpPr>
        <p:spPr bwMode="gray">
          <a:xfrm>
            <a:off x="4746945" y="3057804"/>
            <a:ext cx="4032448" cy="216024"/>
          </a:xfrm>
        </p:spPr>
        <p:txBody>
          <a:bodyPr/>
          <a:lstStyle>
            <a:lvl1pPr marL="0" indent="0" algn="l">
              <a:spcAft>
                <a:spcPts val="300"/>
              </a:spcAft>
              <a:buFont typeface="Arial" panose="020B0604020202020204" pitchFamily="34" charset="0"/>
              <a:buNone/>
              <a:defRPr lang="en-US" sz="900" b="1" kern="1200" noProof="0" dirty="0" smtClean="0">
                <a:solidFill>
                  <a:schemeClr val="accent2"/>
                </a:solidFill>
                <a:latin typeface="+mn-lt"/>
                <a:ea typeface="+mn-ea"/>
                <a:cs typeface="+mn-cs"/>
              </a:defRPr>
            </a:lvl1pPr>
          </a:lstStyle>
          <a:p>
            <a:pPr lvl="0"/>
            <a:r>
              <a:rPr lang="en-US" noProof="0" smtClean="0"/>
              <a:t>TEXT</a:t>
            </a:r>
            <a:endParaRPr lang="en-US" noProof="0" dirty="0" smtClean="0"/>
          </a:p>
        </p:txBody>
      </p:sp>
      <p:sp>
        <p:nvSpPr>
          <p:cNvPr id="27" name="Espace réservé du texte 7"/>
          <p:cNvSpPr>
            <a:spLocks noGrp="1"/>
          </p:cNvSpPr>
          <p:nvPr>
            <p:ph type="body" sz="quarter" idx="26" hasCustomPrompt="1"/>
          </p:nvPr>
        </p:nvSpPr>
        <p:spPr bwMode="gray">
          <a:xfrm>
            <a:off x="197077" y="192663"/>
            <a:ext cx="4806972" cy="218848"/>
          </a:xfrm>
        </p:spPr>
        <p:txBody>
          <a:bodyPr vert="horz" lIns="0" tIns="0" rIns="0" bIns="0" rtlCol="0" anchor="t" anchorCtr="0">
            <a:noAutofit/>
          </a:bodyPr>
          <a:lstStyle>
            <a:lvl1pPr algn="l">
              <a:defRPr lang="en-US" sz="1200" b="1" i="0" u="none" noProof="0" dirty="0" smtClean="0">
                <a:solidFill>
                  <a:schemeClr val="accent1"/>
                </a:solidFill>
                <a:latin typeface="+mj-lt"/>
                <a:ea typeface="+mj-ea"/>
                <a:cs typeface="+mj-cs"/>
              </a:defRPr>
            </a:lvl1pPr>
          </a:lstStyle>
          <a:p>
            <a:pPr lvl="0" algn="l">
              <a:lnSpc>
                <a:spcPct val="90000"/>
              </a:lnSpc>
              <a:spcBef>
                <a:spcPct val="0"/>
              </a:spcBef>
            </a:pPr>
            <a:r>
              <a:rPr lang="en-US" noProof="0" smtClean="0"/>
              <a:t>INDUSTRY NAME</a:t>
            </a:r>
            <a:endParaRPr lang="en-US" noProof="0" dirty="0" smtClean="0"/>
          </a:p>
        </p:txBody>
      </p:sp>
      <p:sp>
        <p:nvSpPr>
          <p:cNvPr id="24" name="Rectangle 57">
            <a:extLst>
              <a:ext uri="{FF2B5EF4-FFF2-40B4-BE49-F238E27FC236}">
                <a16:creationId xmlns="" xmlns:a16="http://schemas.microsoft.com/office/drawing/2014/main" id="{E84F61DF-65CA-45BF-9A0B-34B97F6A97EA}"/>
              </a:ext>
            </a:extLst>
          </p:cNvPr>
          <p:cNvSpPr/>
          <p:nvPr userDrawn="1"/>
        </p:nvSpPr>
        <p:spPr>
          <a:xfrm>
            <a:off x="129952" y="519522"/>
            <a:ext cx="8884097" cy="4374175"/>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pt-PT" sz="1400">
              <a:solidFill>
                <a:srgbClr val="FFFFFF"/>
              </a:solidFill>
            </a:endParaRPr>
          </a:p>
        </p:txBody>
      </p:sp>
      <p:sp>
        <p:nvSpPr>
          <p:cNvPr id="26" name="Espace réservé du texte 7"/>
          <p:cNvSpPr>
            <a:spLocks noGrp="1"/>
          </p:cNvSpPr>
          <p:nvPr>
            <p:ph type="body" sz="quarter" idx="28" hasCustomPrompt="1"/>
          </p:nvPr>
        </p:nvSpPr>
        <p:spPr bwMode="gray">
          <a:xfrm>
            <a:off x="335207" y="3057804"/>
            <a:ext cx="4032448" cy="216024"/>
          </a:xfrm>
        </p:spPr>
        <p:txBody>
          <a:bodyPr/>
          <a:lstStyle>
            <a:lvl1pPr marL="0" indent="0" algn="l">
              <a:spcAft>
                <a:spcPts val="300"/>
              </a:spcAft>
              <a:buFont typeface="Arial" panose="020B0604020202020204" pitchFamily="34" charset="0"/>
              <a:buNone/>
              <a:defRPr lang="en-US" sz="900" b="1" kern="1200" noProof="0" dirty="0" smtClean="0">
                <a:solidFill>
                  <a:schemeClr val="accent2"/>
                </a:solidFill>
                <a:latin typeface="+mn-lt"/>
                <a:ea typeface="+mn-ea"/>
                <a:cs typeface="+mn-cs"/>
              </a:defRPr>
            </a:lvl1pPr>
          </a:lstStyle>
          <a:p>
            <a:pPr lvl="0"/>
            <a:r>
              <a:rPr lang="en-US" noProof="0" smtClean="0"/>
              <a:t>TEXT</a:t>
            </a:r>
            <a:endParaRPr lang="en-US" noProof="0" dirty="0" smtClean="0"/>
          </a:p>
        </p:txBody>
      </p:sp>
      <p:sp>
        <p:nvSpPr>
          <p:cNvPr id="20"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746946" y="1340854"/>
            <a:ext cx="4034147" cy="1421771"/>
          </a:xfrm>
          <a:prstGeom prst="rect">
            <a:avLst/>
          </a:prstGeom>
        </p:spPr>
        <p:txBody>
          <a:bodyPr>
            <a:noAutofit/>
          </a:bodyPr>
          <a:lstStyle>
            <a:lvl1pPr>
              <a:lnSpc>
                <a:spcPct val="100000"/>
              </a:lnSpc>
              <a:spcBef>
                <a:spcPts val="0"/>
              </a:spcBef>
              <a:spcAft>
                <a:spcPts val="375"/>
              </a:spcAft>
              <a:defRPr sz="800"/>
            </a:lvl1pPr>
            <a:lvl2pPr marL="135731" indent="-135731">
              <a:lnSpc>
                <a:spcPct val="100000"/>
              </a:lnSpc>
              <a:spcBef>
                <a:spcPts val="0"/>
              </a:spcBef>
              <a:spcAft>
                <a:spcPts val="375"/>
              </a:spcAft>
              <a:defRPr sz="800"/>
            </a:lvl2pPr>
            <a:lvl3pPr marL="270272" indent="-134541">
              <a:lnSpc>
                <a:spcPct val="100000"/>
              </a:lnSpc>
              <a:spcBef>
                <a:spcPts val="0"/>
              </a:spcBef>
              <a:spcAft>
                <a:spcPts val="375"/>
              </a:spcAft>
              <a:defRPr sz="800"/>
            </a:lvl3pPr>
            <a:lvl4pPr marL="406004" indent="-135731">
              <a:lnSpc>
                <a:spcPct val="100000"/>
              </a:lnSpc>
              <a:spcBef>
                <a:spcPts val="0"/>
              </a:spcBef>
              <a:spcAft>
                <a:spcPts val="375"/>
              </a:spcAft>
              <a:defRPr sz="800"/>
            </a:lvl4pPr>
            <a:lvl5pPr marL="536972" indent="-130969">
              <a:lnSpc>
                <a:spcPct val="100000"/>
              </a:lnSpc>
              <a:spcBef>
                <a:spcPts val="0"/>
              </a:spcBef>
              <a:spcAft>
                <a:spcPts val="375"/>
              </a:spcAft>
              <a:defRPr sz="800"/>
            </a:lvl5pPr>
          </a:lstStyle>
          <a:p>
            <a:pPr lvl="1"/>
            <a:r>
              <a:rPr lang="es-ES" smtClean="0"/>
              <a:t>Text</a:t>
            </a:r>
          </a:p>
          <a:p>
            <a:pPr lvl="2"/>
            <a:r>
              <a:rPr lang="es-ES" smtClean="0"/>
              <a:t>Text</a:t>
            </a:r>
          </a:p>
          <a:p>
            <a:pPr lvl="3"/>
            <a:r>
              <a:rPr lang="es-ES" smtClean="0"/>
              <a:t>Text</a:t>
            </a:r>
          </a:p>
          <a:p>
            <a:pPr lvl="4"/>
            <a:r>
              <a:rPr lang="es-ES" smtClean="0"/>
              <a:t>Text</a:t>
            </a:r>
            <a:endParaRPr lang="en-US" dirty="0"/>
          </a:p>
        </p:txBody>
      </p:sp>
      <p:sp>
        <p:nvSpPr>
          <p:cNvPr id="29" name="Text Placeholder 7">
            <a:extLst>
              <a:ext uri="{FF2B5EF4-FFF2-40B4-BE49-F238E27FC236}">
                <a16:creationId xmlns="" xmlns:a16="http://schemas.microsoft.com/office/drawing/2014/main" id="{27CE2609-37DA-4C4C-BF45-E56CE85AA41D}"/>
              </a:ext>
            </a:extLst>
          </p:cNvPr>
          <p:cNvSpPr>
            <a:spLocks noGrp="1"/>
          </p:cNvSpPr>
          <p:nvPr>
            <p:ph type="body" sz="quarter" idx="30" hasCustomPrompt="1"/>
          </p:nvPr>
        </p:nvSpPr>
        <p:spPr>
          <a:xfrm>
            <a:off x="4746945" y="3352421"/>
            <a:ext cx="4037112" cy="1325563"/>
          </a:xfrm>
          <a:prstGeom prst="rect">
            <a:avLst/>
          </a:prstGeom>
        </p:spPr>
        <p:txBody>
          <a:bodyPr>
            <a:noAutofit/>
          </a:bodyPr>
          <a:lstStyle>
            <a:lvl1pPr>
              <a:lnSpc>
                <a:spcPct val="100000"/>
              </a:lnSpc>
              <a:spcBef>
                <a:spcPts val="0"/>
              </a:spcBef>
              <a:spcAft>
                <a:spcPts val="375"/>
              </a:spcAft>
              <a:defRPr sz="800"/>
            </a:lvl1pPr>
            <a:lvl2pPr marL="135731" indent="-135731">
              <a:lnSpc>
                <a:spcPct val="100000"/>
              </a:lnSpc>
              <a:spcBef>
                <a:spcPts val="0"/>
              </a:spcBef>
              <a:spcAft>
                <a:spcPts val="375"/>
              </a:spcAft>
              <a:defRPr sz="800"/>
            </a:lvl2pPr>
            <a:lvl3pPr marL="270272" indent="-134541">
              <a:lnSpc>
                <a:spcPct val="100000"/>
              </a:lnSpc>
              <a:spcBef>
                <a:spcPts val="0"/>
              </a:spcBef>
              <a:spcAft>
                <a:spcPts val="375"/>
              </a:spcAft>
              <a:defRPr sz="800"/>
            </a:lvl3pPr>
            <a:lvl4pPr marL="406004" indent="-135731">
              <a:lnSpc>
                <a:spcPct val="100000"/>
              </a:lnSpc>
              <a:spcBef>
                <a:spcPts val="0"/>
              </a:spcBef>
              <a:spcAft>
                <a:spcPts val="375"/>
              </a:spcAft>
              <a:defRPr sz="800"/>
            </a:lvl4pPr>
            <a:lvl5pPr marL="536972" indent="-130969">
              <a:lnSpc>
                <a:spcPct val="100000"/>
              </a:lnSpc>
              <a:spcBef>
                <a:spcPts val="0"/>
              </a:spcBef>
              <a:spcAft>
                <a:spcPts val="375"/>
              </a:spcAft>
              <a:defRPr sz="800"/>
            </a:lvl5pPr>
          </a:lstStyle>
          <a:p>
            <a:pPr lvl="1"/>
            <a:r>
              <a:rPr lang="es-ES" smtClean="0"/>
              <a:t>Text</a:t>
            </a:r>
          </a:p>
          <a:p>
            <a:pPr lvl="2"/>
            <a:r>
              <a:rPr lang="es-ES" smtClean="0"/>
              <a:t>Text</a:t>
            </a:r>
          </a:p>
          <a:p>
            <a:pPr lvl="3"/>
            <a:r>
              <a:rPr lang="es-ES" smtClean="0"/>
              <a:t>Text</a:t>
            </a:r>
          </a:p>
          <a:p>
            <a:pPr lvl="4"/>
            <a:r>
              <a:rPr lang="es-ES" smtClean="0"/>
              <a:t>Text</a:t>
            </a:r>
            <a:endParaRPr lang="en-US" dirty="0"/>
          </a:p>
        </p:txBody>
      </p:sp>
      <p:sp>
        <p:nvSpPr>
          <p:cNvPr id="30" name="Text Placeholder 7">
            <a:extLst>
              <a:ext uri="{FF2B5EF4-FFF2-40B4-BE49-F238E27FC236}">
                <a16:creationId xmlns="" xmlns:a16="http://schemas.microsoft.com/office/drawing/2014/main" id="{27CE2609-37DA-4C4C-BF45-E56CE85AA41D}"/>
              </a:ext>
            </a:extLst>
          </p:cNvPr>
          <p:cNvSpPr>
            <a:spLocks noGrp="1"/>
          </p:cNvSpPr>
          <p:nvPr>
            <p:ph type="body" sz="quarter" idx="31" hasCustomPrompt="1"/>
          </p:nvPr>
        </p:nvSpPr>
        <p:spPr>
          <a:xfrm>
            <a:off x="335207" y="3352421"/>
            <a:ext cx="4032448" cy="1325563"/>
          </a:xfrm>
          <a:prstGeom prst="rect">
            <a:avLst/>
          </a:prstGeom>
        </p:spPr>
        <p:txBody>
          <a:bodyPr>
            <a:noAutofit/>
          </a:bodyPr>
          <a:lstStyle>
            <a:lvl1pPr>
              <a:lnSpc>
                <a:spcPct val="100000"/>
              </a:lnSpc>
              <a:spcBef>
                <a:spcPts val="0"/>
              </a:spcBef>
              <a:spcAft>
                <a:spcPts val="375"/>
              </a:spcAft>
              <a:defRPr sz="800"/>
            </a:lvl1pPr>
            <a:lvl2pPr marL="135731" indent="-135731">
              <a:lnSpc>
                <a:spcPct val="100000"/>
              </a:lnSpc>
              <a:spcBef>
                <a:spcPts val="0"/>
              </a:spcBef>
              <a:spcAft>
                <a:spcPts val="375"/>
              </a:spcAft>
              <a:defRPr sz="800"/>
            </a:lvl2pPr>
            <a:lvl3pPr marL="270272" indent="-134541">
              <a:lnSpc>
                <a:spcPct val="100000"/>
              </a:lnSpc>
              <a:spcBef>
                <a:spcPts val="0"/>
              </a:spcBef>
              <a:spcAft>
                <a:spcPts val="375"/>
              </a:spcAft>
              <a:defRPr sz="800"/>
            </a:lvl3pPr>
            <a:lvl4pPr marL="406004" indent="-135731">
              <a:lnSpc>
                <a:spcPct val="100000"/>
              </a:lnSpc>
              <a:spcBef>
                <a:spcPts val="0"/>
              </a:spcBef>
              <a:spcAft>
                <a:spcPts val="375"/>
              </a:spcAft>
              <a:defRPr sz="800"/>
            </a:lvl4pPr>
            <a:lvl5pPr marL="536972" indent="-130969">
              <a:lnSpc>
                <a:spcPct val="100000"/>
              </a:lnSpc>
              <a:spcBef>
                <a:spcPts val="0"/>
              </a:spcBef>
              <a:spcAft>
                <a:spcPts val="375"/>
              </a:spcAft>
              <a:defRPr sz="800"/>
            </a:lvl5pPr>
          </a:lstStyle>
          <a:p>
            <a:pPr lvl="1"/>
            <a:r>
              <a:rPr lang="es-ES" smtClean="0"/>
              <a:t>Text</a:t>
            </a:r>
          </a:p>
          <a:p>
            <a:pPr lvl="2"/>
            <a:r>
              <a:rPr lang="es-ES" smtClean="0"/>
              <a:t>Text</a:t>
            </a:r>
          </a:p>
          <a:p>
            <a:pPr lvl="3"/>
            <a:r>
              <a:rPr lang="es-ES" smtClean="0"/>
              <a:t>Text</a:t>
            </a:r>
          </a:p>
          <a:p>
            <a:pPr lvl="4"/>
            <a:r>
              <a:rPr lang="es-ES" smtClean="0"/>
              <a:t>Text</a:t>
            </a:r>
            <a:endParaRPr lang="en-US" dirty="0"/>
          </a:p>
        </p:txBody>
      </p:sp>
    </p:spTree>
    <p:extLst>
      <p:ext uri="{BB962C8B-B14F-4D97-AF65-F5344CB8AC3E}">
        <p14:creationId xmlns:p14="http://schemas.microsoft.com/office/powerpoint/2010/main" val="296762836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Project Reference">
    <p:spTree>
      <p:nvGrpSpPr>
        <p:cNvPr id="1" name=""/>
        <p:cNvGrpSpPr/>
        <p:nvPr/>
      </p:nvGrpSpPr>
      <p:grpSpPr>
        <a:xfrm>
          <a:off x="0" y="0"/>
          <a:ext cx="0" cy="0"/>
          <a:chOff x="0" y="0"/>
          <a:chExt cx="0" cy="0"/>
        </a:xfrm>
      </p:grpSpPr>
      <p:sp>
        <p:nvSpPr>
          <p:cNvPr id="12" name="Espace réservé de la date 6"/>
          <p:cNvSpPr txBox="1">
            <a:spLocks/>
          </p:cNvSpPr>
          <p:nvPr userDrawn="1"/>
        </p:nvSpPr>
        <p:spPr bwMode="gray">
          <a:xfrm>
            <a:off x="152400" y="4956175"/>
            <a:ext cx="358776" cy="339726"/>
          </a:xfrm>
          <a:prstGeom prst="rect">
            <a:avLst/>
          </a:prstGeom>
        </p:spPr>
        <p:txBody>
          <a:bodyPr vert="horz" lIns="0" tIns="0" rIns="0" bIns="0" rtlCol="0" anchor="ctr" anchorCtr="0">
            <a:noAutofit/>
          </a:bodyPr>
          <a:lstStyle>
            <a:defPPr>
              <a:defRPr lang="fr-FR"/>
            </a:defPPr>
            <a:lvl1pPr marL="0" algn="ctr" defTabSz="914400" rtl="0" eaLnBrk="1" latinLnBrk="0" hangingPunct="1">
              <a:defRPr sz="100" kern="1200">
                <a:solidFill>
                  <a:schemeClr val="bg1">
                    <a:alpha val="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mtClean="0">
                <a:solidFill>
                  <a:srgbClr val="FFFFFF">
                    <a:alpha val="0"/>
                  </a:srgbClr>
                </a:solidFill>
              </a:rPr>
              <a:t>Date</a:t>
            </a:r>
            <a:endParaRPr lang="en-US" dirty="0">
              <a:solidFill>
                <a:srgbClr val="FFFFFF">
                  <a:alpha val="0"/>
                </a:srgbClr>
              </a:solidFill>
            </a:endParaRPr>
          </a:p>
        </p:txBody>
      </p:sp>
      <p:sp>
        <p:nvSpPr>
          <p:cNvPr id="13" name="12 Rectángulo"/>
          <p:cNvSpPr/>
          <p:nvPr userDrawn="1"/>
        </p:nvSpPr>
        <p:spPr>
          <a:xfrm>
            <a:off x="184999" y="581595"/>
            <a:ext cx="8774003" cy="34539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s-ES">
              <a:solidFill>
                <a:srgbClr val="FFFFFF"/>
              </a:solidFill>
            </a:endParaRPr>
          </a:p>
        </p:txBody>
      </p:sp>
      <p:sp>
        <p:nvSpPr>
          <p:cNvPr id="14" name="Espace réservé du titre 1"/>
          <p:cNvSpPr>
            <a:spLocks noGrp="1"/>
          </p:cNvSpPr>
          <p:nvPr>
            <p:ph type="title" hasCustomPrompt="1"/>
          </p:nvPr>
        </p:nvSpPr>
        <p:spPr bwMode="gray">
          <a:xfrm>
            <a:off x="331788" y="624165"/>
            <a:ext cx="5752380" cy="260255"/>
          </a:xfrm>
          <a:prstGeom prst="rect">
            <a:avLst/>
          </a:prstGeom>
        </p:spPr>
        <p:txBody>
          <a:bodyPr vert="horz" lIns="0" tIns="0" rIns="0" bIns="0" rtlCol="0" anchor="ctr" anchorCtr="0">
            <a:noAutofit/>
          </a:bodyPr>
          <a:lstStyle>
            <a:lvl1pPr>
              <a:defRPr sz="1400" baseline="0">
                <a:solidFill>
                  <a:schemeClr val="bg1"/>
                </a:solidFill>
              </a:defRPr>
            </a:lvl1pPr>
          </a:lstStyle>
          <a:p>
            <a:r>
              <a:rPr lang="es-ES" noProof="0" smtClean="0"/>
              <a:t>Project Name</a:t>
            </a:r>
            <a:endParaRPr lang="en-US" noProof="0" dirty="0"/>
          </a:p>
        </p:txBody>
      </p:sp>
      <p:sp>
        <p:nvSpPr>
          <p:cNvPr id="27" name="Espace réservé du texte 7"/>
          <p:cNvSpPr>
            <a:spLocks noGrp="1"/>
          </p:cNvSpPr>
          <p:nvPr>
            <p:ph type="body" sz="quarter" idx="26" hasCustomPrompt="1"/>
          </p:nvPr>
        </p:nvSpPr>
        <p:spPr bwMode="gray">
          <a:xfrm>
            <a:off x="197077" y="192663"/>
            <a:ext cx="4806972" cy="218848"/>
          </a:xfrm>
        </p:spPr>
        <p:txBody>
          <a:bodyPr vert="horz" lIns="0" tIns="0" rIns="0" bIns="0" rtlCol="0" anchor="t" anchorCtr="0">
            <a:noAutofit/>
          </a:bodyPr>
          <a:lstStyle>
            <a:lvl1pPr algn="l">
              <a:defRPr lang="en-US" sz="1200" b="1" i="0" u="none" noProof="0" dirty="0" smtClean="0">
                <a:solidFill>
                  <a:schemeClr val="accent1"/>
                </a:solidFill>
                <a:latin typeface="+mj-lt"/>
                <a:ea typeface="+mj-ea"/>
                <a:cs typeface="+mj-cs"/>
              </a:defRPr>
            </a:lvl1pPr>
          </a:lstStyle>
          <a:p>
            <a:pPr lvl="0" algn="l">
              <a:lnSpc>
                <a:spcPct val="90000"/>
              </a:lnSpc>
              <a:spcBef>
                <a:spcPct val="0"/>
              </a:spcBef>
            </a:pPr>
            <a:r>
              <a:rPr lang="en-US" noProof="0" dirty="0" smtClean="0"/>
              <a:t>INDUSTRY NAME</a:t>
            </a:r>
          </a:p>
        </p:txBody>
      </p:sp>
      <p:sp>
        <p:nvSpPr>
          <p:cNvPr id="24" name="Rectangle 57">
            <a:extLst>
              <a:ext uri="{FF2B5EF4-FFF2-40B4-BE49-F238E27FC236}">
                <a16:creationId xmlns="" xmlns:a16="http://schemas.microsoft.com/office/drawing/2014/main" id="{E84F61DF-65CA-45BF-9A0B-34B97F6A97EA}"/>
              </a:ext>
            </a:extLst>
          </p:cNvPr>
          <p:cNvSpPr/>
          <p:nvPr userDrawn="1"/>
        </p:nvSpPr>
        <p:spPr>
          <a:xfrm>
            <a:off x="129952" y="519522"/>
            <a:ext cx="8884097" cy="4374175"/>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pt-PT" sz="1400">
              <a:solidFill>
                <a:srgbClr val="FFFFFF"/>
              </a:solidFill>
            </a:endParaRPr>
          </a:p>
        </p:txBody>
      </p:sp>
    </p:spTree>
    <p:extLst>
      <p:ext uri="{BB962C8B-B14F-4D97-AF65-F5344CB8AC3E}">
        <p14:creationId xmlns:p14="http://schemas.microsoft.com/office/powerpoint/2010/main" val="39552562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170512" y="1653991"/>
            <a:ext cx="4050000" cy="3057176"/>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spcBef>
                <a:spcPts val="0"/>
              </a:spcBef>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170512" y="1065742"/>
            <a:ext cx="4050000" cy="557990"/>
          </a:xfrm>
          <a:prstGeom prst="rect">
            <a:avLst/>
          </a:prstGeom>
        </p:spPr>
        <p:txBody>
          <a:bodyPr anchor="ctr" anchorCtr="0">
            <a:noAutofit/>
          </a:bodyPr>
          <a:lstStyle>
            <a:lvl1pPr>
              <a:lnSpc>
                <a:spcPct val="100000"/>
              </a:lnSpc>
              <a:defRPr sz="1400" b="1">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4855512" y="1065742"/>
            <a:ext cx="4050000" cy="557990"/>
          </a:xfrm>
          <a:prstGeom prst="rect">
            <a:avLst/>
          </a:prstGeom>
        </p:spPr>
        <p:txBody>
          <a:bodyPr anchor="ctr" anchorCtr="0">
            <a:noAutofit/>
          </a:bodyPr>
          <a:lstStyle>
            <a:lvl1pPr>
              <a:lnSpc>
                <a:spcPct val="100000"/>
              </a:lnSpc>
              <a:defRPr sz="1400" b="1">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2" name="Titre 1"/>
          <p:cNvSpPr>
            <a:spLocks noGrp="1"/>
          </p:cNvSpPr>
          <p:nvPr>
            <p:ph type="title"/>
          </p:nvPr>
        </p:nvSpPr>
        <p:spPr>
          <a:xfrm>
            <a:off x="170513" y="2"/>
            <a:ext cx="8343927" cy="828675"/>
          </a:xfrm>
        </p:spPr>
        <p:txBody>
          <a:bodyPr/>
          <a:lstStyle/>
          <a:p>
            <a:r>
              <a:rPr lang="es-ES" smtClean="0"/>
              <a:t>Haga clic para modificar el estilo de título del patrón</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855512" y="1653991"/>
            <a:ext cx="4050000" cy="3057176"/>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spcBef>
                <a:spcPts val="0"/>
              </a:spcBef>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81583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170515" y="1653991"/>
            <a:ext cx="2653370" cy="3057176"/>
          </a:xfrm>
          <a:prstGeom prst="rect">
            <a:avLst/>
          </a:prstGeom>
        </p:spPr>
        <p:txBody>
          <a:bodyPr>
            <a:noAutofit/>
          </a:bodyPr>
          <a:lstStyle>
            <a:lvl1pPr>
              <a:lnSpc>
                <a:spcPct val="100000"/>
              </a:lnSpc>
              <a:spcBef>
                <a:spcPts val="0"/>
              </a:spcBef>
              <a:defRPr sz="1100"/>
            </a:lvl1pPr>
            <a:lvl2pPr>
              <a:lnSpc>
                <a:spcPct val="100000"/>
              </a:lnSpc>
              <a:spcBef>
                <a:spcPts val="0"/>
              </a:spcBef>
              <a:defRPr sz="1100"/>
            </a:lvl2pPr>
            <a:lvl3pPr>
              <a:lnSpc>
                <a:spcPct val="100000"/>
              </a:lnSpc>
              <a:spcBef>
                <a:spcPts val="0"/>
              </a:spcBef>
              <a:defRPr sz="1100"/>
            </a:lvl3pPr>
            <a:lvl4pPr>
              <a:lnSpc>
                <a:spcPct val="100000"/>
              </a:lnSpc>
              <a:spcBef>
                <a:spcPts val="0"/>
              </a:spcBef>
              <a:defRPr sz="1100"/>
            </a:lvl4pPr>
            <a:lvl5pPr>
              <a:lnSpc>
                <a:spcPct val="100000"/>
              </a:lnSpc>
              <a:spcBef>
                <a:spcPts val="0"/>
              </a:spcBef>
              <a:defRPr sz="11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170515" y="1065742"/>
            <a:ext cx="2653370" cy="557990"/>
          </a:xfrm>
          <a:prstGeom prst="rect">
            <a:avLst/>
          </a:prstGeom>
        </p:spPr>
        <p:txBody>
          <a:bodyPr vert="horz" lIns="0" tIns="0" rIns="0" bIns="0" rtlCol="0" anchor="ctr" anchorCtr="0">
            <a:noAutofit/>
          </a:bodyPr>
          <a:lstStyle>
            <a:lvl1pPr algn="ctr">
              <a:lnSpc>
                <a:spcPct val="100000"/>
              </a:lnSpc>
              <a:defRPr lang="en-US" sz="1200" b="1" kern="1200" dirty="0">
                <a:solidFill>
                  <a:srgbClr val="12ABDB"/>
                </a:solidFill>
                <a:latin typeface="+mj-lt"/>
                <a:ea typeface="+mn-ea"/>
                <a:cs typeface="+mn-cs"/>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marL="0" lvl="0" indent="0" algn="l" defTabSz="685749" rtl="0" eaLnBrk="1" latinLnBrk="0" hangingPunct="1">
              <a:lnSpc>
                <a:spcPct val="100000"/>
              </a:lnSpc>
              <a:spcBef>
                <a:spcPts val="75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3235021" y="1653991"/>
            <a:ext cx="2653370" cy="3057176"/>
          </a:xfrm>
          <a:prstGeom prst="rect">
            <a:avLst/>
          </a:prstGeom>
        </p:spPr>
        <p:txBody>
          <a:bodyPr>
            <a:noAutofit/>
          </a:bodyPr>
          <a:lstStyle>
            <a:lvl1pPr>
              <a:lnSpc>
                <a:spcPct val="100000"/>
              </a:lnSpc>
              <a:spcBef>
                <a:spcPts val="0"/>
              </a:spcBef>
              <a:defRPr sz="1100"/>
            </a:lvl1pPr>
            <a:lvl2pPr>
              <a:lnSpc>
                <a:spcPct val="100000"/>
              </a:lnSpc>
              <a:spcBef>
                <a:spcPts val="0"/>
              </a:spcBef>
              <a:defRPr sz="1100"/>
            </a:lvl2pPr>
            <a:lvl3pPr>
              <a:lnSpc>
                <a:spcPct val="100000"/>
              </a:lnSpc>
              <a:spcBef>
                <a:spcPts val="0"/>
              </a:spcBef>
              <a:defRPr sz="1100"/>
            </a:lvl3pPr>
            <a:lvl4pPr>
              <a:lnSpc>
                <a:spcPct val="100000"/>
              </a:lnSpc>
              <a:spcBef>
                <a:spcPts val="0"/>
              </a:spcBef>
              <a:defRPr sz="1100"/>
            </a:lvl4pPr>
            <a:lvl5pPr>
              <a:lnSpc>
                <a:spcPct val="100000"/>
              </a:lnSpc>
              <a:spcBef>
                <a:spcPts val="0"/>
              </a:spcBef>
              <a:defRPr sz="11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3235021" y="1065742"/>
            <a:ext cx="2653370" cy="557990"/>
          </a:xfrm>
          <a:prstGeom prst="rect">
            <a:avLst/>
          </a:prstGeom>
        </p:spPr>
        <p:txBody>
          <a:bodyPr vert="horz" lIns="0" tIns="0" rIns="0" bIns="0" rtlCol="0" anchor="ctr" anchorCtr="0">
            <a:noAutofit/>
          </a:bodyPr>
          <a:lstStyle>
            <a:lvl1pPr algn="ctr">
              <a:lnSpc>
                <a:spcPct val="100000"/>
              </a:lnSpc>
              <a:defRPr lang="en-US" sz="1200" b="1" kern="1200" dirty="0">
                <a:solidFill>
                  <a:srgbClr val="12ABDB"/>
                </a:solidFill>
                <a:latin typeface="+mj-lt"/>
                <a:ea typeface="+mn-ea"/>
                <a:cs typeface="+mn-cs"/>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marL="0" lvl="0" indent="0" algn="l" defTabSz="685749" rtl="0" eaLnBrk="1" latinLnBrk="0" hangingPunct="1">
              <a:lnSpc>
                <a:spcPct val="100000"/>
              </a:lnSpc>
              <a:spcBef>
                <a:spcPts val="75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6288094" y="1653991"/>
            <a:ext cx="2653370" cy="3057176"/>
          </a:xfrm>
          <a:prstGeom prst="rect">
            <a:avLst/>
          </a:prstGeom>
        </p:spPr>
        <p:txBody>
          <a:bodyPr>
            <a:noAutofit/>
          </a:bodyPr>
          <a:lstStyle>
            <a:lvl1pPr>
              <a:lnSpc>
                <a:spcPct val="100000"/>
              </a:lnSpc>
              <a:spcBef>
                <a:spcPts val="0"/>
              </a:spcBef>
              <a:defRPr sz="1100"/>
            </a:lvl1pPr>
            <a:lvl2pPr>
              <a:lnSpc>
                <a:spcPct val="100000"/>
              </a:lnSpc>
              <a:spcBef>
                <a:spcPts val="0"/>
              </a:spcBef>
              <a:defRPr sz="1100"/>
            </a:lvl2pPr>
            <a:lvl3pPr>
              <a:lnSpc>
                <a:spcPct val="100000"/>
              </a:lnSpc>
              <a:spcBef>
                <a:spcPts val="0"/>
              </a:spcBef>
              <a:defRPr sz="1100"/>
            </a:lvl3pPr>
            <a:lvl4pPr>
              <a:lnSpc>
                <a:spcPct val="100000"/>
              </a:lnSpc>
              <a:spcBef>
                <a:spcPts val="0"/>
              </a:spcBef>
              <a:defRPr sz="1100"/>
            </a:lvl4pPr>
            <a:lvl5pPr>
              <a:lnSpc>
                <a:spcPct val="100000"/>
              </a:lnSpc>
              <a:spcBef>
                <a:spcPts val="0"/>
              </a:spcBef>
              <a:defRPr sz="11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6288094" y="1065742"/>
            <a:ext cx="2653370" cy="557990"/>
          </a:xfrm>
          <a:prstGeom prst="rect">
            <a:avLst/>
          </a:prstGeom>
        </p:spPr>
        <p:txBody>
          <a:bodyPr vert="horz" lIns="0" tIns="0" rIns="0" bIns="0" rtlCol="0" anchor="ctr" anchorCtr="0">
            <a:noAutofit/>
          </a:bodyPr>
          <a:lstStyle>
            <a:lvl1pPr algn="ctr">
              <a:lnSpc>
                <a:spcPct val="100000"/>
              </a:lnSpc>
              <a:defRPr lang="en-US" sz="1200" b="1" kern="1200" dirty="0">
                <a:solidFill>
                  <a:srgbClr val="12ABDB"/>
                </a:solidFill>
                <a:latin typeface="+mj-lt"/>
                <a:ea typeface="+mn-ea"/>
                <a:cs typeface="+mn-cs"/>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marL="0" lvl="0" indent="0" algn="l" defTabSz="685749" rtl="0" eaLnBrk="1" latinLnBrk="0" hangingPunct="1">
              <a:lnSpc>
                <a:spcPct val="100000"/>
              </a:lnSpc>
              <a:spcBef>
                <a:spcPts val="75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32038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822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3" y="3"/>
            <a:ext cx="689999" cy="3214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en-GB" sz="1400">
              <a:solidFill>
                <a:srgbClr val="FFFFFF"/>
              </a:solidFill>
            </a:endParaRPr>
          </a:p>
        </p:txBody>
      </p:sp>
      <p:sp>
        <p:nvSpPr>
          <p:cNvPr id="21510" name="Freeform 6"/>
          <p:cNvSpPr>
            <a:spLocks/>
          </p:cNvSpPr>
          <p:nvPr userDrawn="1"/>
        </p:nvSpPr>
        <p:spPr bwMode="auto">
          <a:xfrm>
            <a:off x="3" y="3"/>
            <a:ext cx="689999" cy="859631"/>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68576" tIns="34289" rIns="68576" bIns="34289" numCol="1" anchor="t" anchorCtr="0" compatLnSpc="1">
            <a:prstTxWarp prst="textNoShape">
              <a:avLst/>
            </a:prstTxWarp>
          </a:bodyPr>
          <a:lstStyle/>
          <a:p>
            <a:pPr defTabSz="685749"/>
            <a:endParaRPr lang="en-GB" sz="1400">
              <a:solidFill>
                <a:prstClr val="black"/>
              </a:solidFill>
            </a:endParaRPr>
          </a:p>
        </p:txBody>
      </p:sp>
      <p:sp>
        <p:nvSpPr>
          <p:cNvPr id="2" name="Title 1"/>
          <p:cNvSpPr>
            <a:spLocks noGrp="1"/>
          </p:cNvSpPr>
          <p:nvPr>
            <p:ph type="title"/>
          </p:nvPr>
        </p:nvSpPr>
        <p:spPr>
          <a:xfrm>
            <a:off x="731158" y="2"/>
            <a:ext cx="7783283" cy="828675"/>
          </a:xfrm>
        </p:spPr>
        <p:txBody>
          <a:bodyPr/>
          <a:lstStyle/>
          <a:p>
            <a:r>
              <a:rPr lang="es-ES" smtClean="0"/>
              <a:t>Haga clic para modificar el estilo de título del patrón</a:t>
            </a:r>
            <a:endParaRPr lang="en-GB" dirty="0"/>
          </a:p>
        </p:txBody>
      </p:sp>
      <p:sp>
        <p:nvSpPr>
          <p:cNvPr id="4" name="Text Placeholder 3"/>
          <p:cNvSpPr>
            <a:spLocks noGrp="1"/>
          </p:cNvSpPr>
          <p:nvPr>
            <p:ph type="body" sz="quarter" idx="10"/>
          </p:nvPr>
        </p:nvSpPr>
        <p:spPr>
          <a:xfrm>
            <a:off x="170510" y="1361513"/>
            <a:ext cx="8775000" cy="33507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Espace réservé du texte 4"/>
          <p:cNvSpPr>
            <a:spLocks noGrp="1"/>
          </p:cNvSpPr>
          <p:nvPr>
            <p:ph type="body" sz="quarter" idx="11" hasCustomPrompt="1"/>
          </p:nvPr>
        </p:nvSpPr>
        <p:spPr>
          <a:xfrm>
            <a:off x="731158" y="861455"/>
            <a:ext cx="8205677" cy="378042"/>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36557"/>
            <a:ext cx="685800" cy="685800"/>
          </a:xfrm>
        </p:spPr>
        <p:txBody>
          <a:bodyPr anchor="ctr">
            <a:normAutofit/>
          </a:bodyPr>
          <a:lstStyle>
            <a:lvl1pPr marL="0" indent="0" algn="ctr" defTabSz="685749" rtl="0" eaLnBrk="1" latinLnBrk="0" hangingPunct="1">
              <a:lnSpc>
                <a:spcPct val="90000"/>
              </a:lnSpc>
              <a:spcBef>
                <a:spcPts val="750"/>
              </a:spcBef>
              <a:buFont typeface="Arial" panose="020B0604020202020204" pitchFamily="34" charset="0"/>
              <a:buNone/>
              <a:defRPr lang="en-GB" sz="3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535443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2" y="3"/>
            <a:ext cx="3903009" cy="2339789"/>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pt-PT" sz="1400" dirty="0">
              <a:solidFill>
                <a:srgbClr val="FFFFFF"/>
              </a:solidFill>
            </a:endParaRPr>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587350" y="3958819"/>
            <a:ext cx="2472485" cy="248990"/>
          </a:xfrm>
          <a:prstGeom prst="rect">
            <a:avLst/>
          </a:prstGeom>
          <a:noFill/>
        </p:spPr>
        <p:txBody>
          <a:bodyPr anchor="ctr">
            <a:noAutofit/>
          </a:bodyPr>
          <a:lstStyle>
            <a:lvl1pPr algn="l">
              <a:defRPr sz="1200" b="1">
                <a:solidFill>
                  <a:schemeClr val="accent2"/>
                </a:solidFill>
              </a:defRPr>
            </a:lvl1pPr>
            <a:lvl2pPr>
              <a:defRPr sz="1100"/>
            </a:lvl2pPr>
            <a:lvl3pPr>
              <a:defRPr sz="900"/>
            </a:lvl3pPr>
            <a:lvl4pPr>
              <a:defRPr sz="800"/>
            </a:lvl4pPr>
            <a:lvl5pPr>
              <a:defRPr sz="8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587350" y="2937265"/>
            <a:ext cx="2472485" cy="309272"/>
          </a:xfrm>
          <a:prstGeom prst="rect">
            <a:avLst/>
          </a:prstGeom>
          <a:noFill/>
        </p:spPr>
        <p:txBody>
          <a:bodyPr anchor="ctr">
            <a:noAutofit/>
          </a:bodyPr>
          <a:lstStyle>
            <a:lvl1pPr algn="l">
              <a:defRPr sz="1500" b="1">
                <a:solidFill>
                  <a:schemeClr val="accent2"/>
                </a:solidFill>
              </a:defRPr>
            </a:lvl1pPr>
            <a:lvl2pPr>
              <a:defRPr sz="1100"/>
            </a:lvl2pPr>
            <a:lvl3pPr>
              <a:defRPr sz="900"/>
            </a:lvl3pPr>
            <a:lvl4pPr>
              <a:defRPr sz="800"/>
            </a:lvl4pPr>
            <a:lvl5pPr>
              <a:defRPr sz="8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586561" y="3258073"/>
            <a:ext cx="2478108" cy="671130"/>
          </a:xfrm>
          <a:prstGeom prst="rect">
            <a:avLst/>
          </a:prstGeom>
        </p:spPr>
        <p:txBody>
          <a:bodyPr>
            <a:noAutofit/>
          </a:bodyPr>
          <a:lstStyle>
            <a:lvl1pPr>
              <a:lnSpc>
                <a:spcPct val="100000"/>
              </a:lnSpc>
              <a:defRPr sz="1100">
                <a:solidFill>
                  <a:schemeClr val="tx1"/>
                </a:solidFill>
              </a:defRPr>
            </a:lvl1pPr>
            <a:lvl2pPr>
              <a:lnSpc>
                <a:spcPct val="100000"/>
              </a:lnSpc>
              <a:defRPr sz="1100"/>
            </a:lvl2pPr>
            <a:lvl3pPr>
              <a:lnSpc>
                <a:spcPct val="100000"/>
              </a:lnSpc>
              <a:defRPr sz="1100"/>
            </a:lvl3pPr>
            <a:lvl4pPr>
              <a:lnSpc>
                <a:spcPct val="100000"/>
              </a:lnSpc>
              <a:defRPr sz="1100"/>
            </a:lvl4pPr>
            <a:lvl5pPr>
              <a:lnSpc>
                <a:spcPct val="100000"/>
              </a:lnSpc>
              <a:defRPr sz="11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586564" y="4201048"/>
            <a:ext cx="2473271" cy="535398"/>
          </a:xfrm>
          <a:prstGeom prst="rect">
            <a:avLst/>
          </a:prstGeom>
        </p:spPr>
        <p:txBody>
          <a:bodyPr>
            <a:noAutofit/>
          </a:bodyPr>
          <a:lstStyle>
            <a:lvl1pPr>
              <a:lnSpc>
                <a:spcPct val="100000"/>
              </a:lnSpc>
              <a:defRPr sz="1100">
                <a:solidFill>
                  <a:schemeClr val="tx1"/>
                </a:solidFill>
              </a:defRPr>
            </a:lvl1pPr>
            <a:lvl2pPr>
              <a:lnSpc>
                <a:spcPct val="100000"/>
              </a:lnSpc>
              <a:defRPr sz="1100"/>
            </a:lvl2pPr>
            <a:lvl3pPr>
              <a:lnSpc>
                <a:spcPct val="100000"/>
              </a:lnSpc>
              <a:defRPr sz="1100"/>
            </a:lvl3pPr>
            <a:lvl4pPr>
              <a:lnSpc>
                <a:spcPct val="100000"/>
              </a:lnSpc>
              <a:defRPr sz="1100"/>
            </a:lvl4pPr>
            <a:lvl5pPr>
              <a:lnSpc>
                <a:spcPct val="100000"/>
              </a:lnSpc>
              <a:defRPr sz="11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035897" y="860276"/>
            <a:ext cx="1956917" cy="184927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pt-PT" sz="1400">
              <a:solidFill>
                <a:srgbClr val="FFFFFF"/>
              </a:solidFill>
            </a:endParaRPr>
          </a:p>
        </p:txBody>
      </p:sp>
    </p:spTree>
    <p:extLst>
      <p:ext uri="{BB962C8B-B14F-4D97-AF65-F5344CB8AC3E}">
        <p14:creationId xmlns:p14="http://schemas.microsoft.com/office/powerpoint/2010/main" val="38769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924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6791327" y="4867277"/>
            <a:ext cx="235267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en-GB" sz="1400">
              <a:solidFill>
                <a:srgbClr val="FFFFFF"/>
              </a:solidFill>
            </a:endParaRPr>
          </a:p>
        </p:txBody>
      </p:sp>
      <p:sp>
        <p:nvSpPr>
          <p:cNvPr id="3" name="Freeform: Shape 9">
            <a:extLst>
              <a:ext uri="{FF2B5EF4-FFF2-40B4-BE49-F238E27FC236}">
                <a16:creationId xmlns="" xmlns:a16="http://schemas.microsoft.com/office/drawing/2014/main" id="{531E77B6-0DD5-446F-A826-892DFC23D785}"/>
              </a:ext>
            </a:extLst>
          </p:cNvPr>
          <p:cNvSpPr>
            <a:spLocks/>
          </p:cNvSpPr>
          <p:nvPr userDrawn="1"/>
        </p:nvSpPr>
        <p:spPr bwMode="auto">
          <a:xfrm rot="16200000" flipH="1">
            <a:off x="4199169" y="209551"/>
            <a:ext cx="5154385" cy="4735284"/>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68576" tIns="34289" rIns="68576" bIns="34289" numCol="1" anchor="t" anchorCtr="0" compatLnSpc="1">
            <a:prstTxWarp prst="textNoShape">
              <a:avLst/>
            </a:prstTxWarp>
            <a:noAutofit/>
          </a:bodyPr>
          <a:lstStyle/>
          <a:p>
            <a:pPr defTabSz="685749"/>
            <a:endParaRPr lang="en-US" sz="1400" dirty="0">
              <a:solidFill>
                <a:prstClr val="black"/>
              </a:solidFill>
            </a:endParaRPr>
          </a:p>
        </p:txBody>
      </p:sp>
      <p:sp>
        <p:nvSpPr>
          <p:cNvPr id="7" name="Retângulo 43">
            <a:extLst>
              <a:ext uri="{FF2B5EF4-FFF2-40B4-BE49-F238E27FC236}">
                <a16:creationId xmlns="" xmlns:a16="http://schemas.microsoft.com/office/drawing/2014/main" id="{25FC8637-25BD-4C09-AF25-56B4243DAB3D}"/>
              </a:ext>
            </a:extLst>
          </p:cNvPr>
          <p:cNvSpPr/>
          <p:nvPr userDrawn="1"/>
        </p:nvSpPr>
        <p:spPr>
          <a:xfrm>
            <a:off x="8803572" y="4987999"/>
            <a:ext cx="169918" cy="92333"/>
          </a:xfrm>
          <a:prstGeom prst="rect">
            <a:avLst/>
          </a:prstGeom>
        </p:spPr>
        <p:txBody>
          <a:bodyPr wrap="none" lIns="0" tIns="0" rIns="0" bIns="0" anchor="ctr" anchorCtr="0">
            <a:spAutoFit/>
          </a:bodyPr>
          <a:lstStyle/>
          <a:p>
            <a:pPr algn="r" defTabSz="685749"/>
            <a:fld id="{0502E5A9-B53C-401E-A0E0-4A359BB0A9E5}" type="slidenum">
              <a:rPr lang="en-US" sz="600">
                <a:solidFill>
                  <a:srgbClr val="FFFFFF">
                    <a:lumMod val="50000"/>
                  </a:srgbClr>
                </a:solidFill>
                <a:cs typeface="Arial" panose="020B0604020202020204" pitchFamily="34" charset="0"/>
              </a:rPr>
              <a:pPr algn="r" defTabSz="685749"/>
              <a:t>‹Nº›</a:t>
            </a:fld>
            <a:endParaRPr lang="en-US" sz="600" dirty="0">
              <a:solidFill>
                <a:srgbClr val="FFFFFF">
                  <a:lumMod val="50000"/>
                </a:srgbClr>
              </a:solidFill>
              <a:cs typeface="Arial" panose="020B0604020202020204" pitchFamily="34" charset="0"/>
            </a:endParaRP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6803249" y="4987999"/>
            <a:ext cx="1998223" cy="92333"/>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685749">
              <a:spcBef>
                <a:spcPts val="750"/>
              </a:spcBef>
              <a:defRPr/>
            </a:pPr>
            <a:r>
              <a:rPr lang="en-US" sz="500" dirty="0">
                <a:solidFill>
                  <a:srgbClr val="FFFFFF">
                    <a:lumMod val="50000"/>
                  </a:srgbClr>
                </a:solidFill>
              </a:rPr>
              <a:t>© Capgemini 2021. All rights reserved |</a:t>
            </a:r>
          </a:p>
        </p:txBody>
      </p:sp>
      <p:sp>
        <p:nvSpPr>
          <p:cNvPr id="2" name="Title 1"/>
          <p:cNvSpPr>
            <a:spLocks noGrp="1"/>
          </p:cNvSpPr>
          <p:nvPr>
            <p:ph type="title"/>
          </p:nvPr>
        </p:nvSpPr>
        <p:spPr>
          <a:xfrm>
            <a:off x="170515" y="-1"/>
            <a:ext cx="4227317" cy="1338943"/>
          </a:xfrm>
          <a:prstGeom prst="rect">
            <a:avLst/>
          </a:prstGeom>
        </p:spPr>
        <p:txBody>
          <a:bodyPr/>
          <a:lstStyle/>
          <a:p>
            <a:r>
              <a:rPr lang="es-ES" smtClean="0"/>
              <a:t>Haga clic para modificar el estilo de título del patrón</a:t>
            </a:r>
            <a:endParaRPr lang="en-GB" dirty="0"/>
          </a:p>
        </p:txBody>
      </p:sp>
      <p:sp>
        <p:nvSpPr>
          <p:cNvPr id="4" name="Freeform 13"/>
          <p:cNvSpPr>
            <a:spLocks/>
          </p:cNvSpPr>
          <p:nvPr userDrawn="1"/>
        </p:nvSpPr>
        <p:spPr bwMode="auto">
          <a:xfrm>
            <a:off x="8733482" y="250785"/>
            <a:ext cx="206922" cy="169639"/>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68576" tIns="34289" rIns="68576" bIns="34289" numCol="1" anchor="t" anchorCtr="0" compatLnSpc="1">
            <a:prstTxWarp prst="textNoShape">
              <a:avLst/>
            </a:prstTxWarp>
          </a:bodyPr>
          <a:lstStyle/>
          <a:p>
            <a:pPr defTabSz="685749"/>
            <a:endParaRPr lang="en-GB" sz="1400">
              <a:solidFill>
                <a:prstClr val="black"/>
              </a:solidFill>
            </a:endParaRPr>
          </a:p>
        </p:txBody>
      </p:sp>
      <p:sp>
        <p:nvSpPr>
          <p:cNvPr id="5" name="Freeform 14"/>
          <p:cNvSpPr>
            <a:spLocks/>
          </p:cNvSpPr>
          <p:nvPr userDrawn="1"/>
        </p:nvSpPr>
        <p:spPr bwMode="auto">
          <a:xfrm>
            <a:off x="8625827" y="128681"/>
            <a:ext cx="314577" cy="267507"/>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68576" tIns="34289" rIns="68576" bIns="34289" numCol="1" anchor="t" anchorCtr="0" compatLnSpc="1">
            <a:prstTxWarp prst="textNoShape">
              <a:avLst/>
            </a:prstTxWarp>
          </a:bodyPr>
          <a:lstStyle/>
          <a:p>
            <a:pPr defTabSz="685749"/>
            <a:endParaRPr lang="en-GB" sz="1400">
              <a:solidFill>
                <a:prstClr val="black"/>
              </a:solidFill>
            </a:endParaRPr>
          </a:p>
        </p:txBody>
      </p:sp>
      <p:sp>
        <p:nvSpPr>
          <p:cNvPr id="11" name="Espace réservé du texte 10"/>
          <p:cNvSpPr>
            <a:spLocks noGrp="1"/>
          </p:cNvSpPr>
          <p:nvPr>
            <p:ph type="body" sz="quarter" idx="10"/>
          </p:nvPr>
        </p:nvSpPr>
        <p:spPr>
          <a:xfrm>
            <a:off x="170263" y="1923752"/>
            <a:ext cx="6940153" cy="29435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157481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027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 xmlns:a16="http://schemas.microsoft.com/office/drawing/2014/main" id="{9455EBB8-DB3C-45D2-B02F-0B36A58E555B}"/>
              </a:ext>
            </a:extLst>
          </p:cNvPr>
          <p:cNvSpPr/>
          <p:nvPr userDrawn="1"/>
        </p:nvSpPr>
        <p:spPr>
          <a:xfrm>
            <a:off x="1" y="0"/>
            <a:ext cx="3561974" cy="51435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pt-PT" sz="1400">
              <a:solidFill>
                <a:srgbClr val="FFFFFF"/>
              </a:solidFill>
            </a:endParaRPr>
          </a:p>
        </p:txBody>
      </p:sp>
      <p:sp>
        <p:nvSpPr>
          <p:cNvPr id="74761" name="Freeform 9"/>
          <p:cNvSpPr>
            <a:spLocks/>
          </p:cNvSpPr>
          <p:nvPr userDrawn="1"/>
        </p:nvSpPr>
        <p:spPr bwMode="auto">
          <a:xfrm>
            <a:off x="3" y="3"/>
            <a:ext cx="3311645" cy="2382203"/>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68576" tIns="34289" rIns="68576" bIns="34289" numCol="1" anchor="t" anchorCtr="0" compatLnSpc="1">
            <a:prstTxWarp prst="textNoShape">
              <a:avLst/>
            </a:prstTxWarp>
          </a:bodyPr>
          <a:lstStyle/>
          <a:p>
            <a:pPr defTabSz="685749"/>
            <a:endParaRPr lang="en-GB" sz="1400">
              <a:solidFill>
                <a:prstClr val="black"/>
              </a:solidFill>
            </a:endParaRPr>
          </a:p>
        </p:txBody>
      </p:sp>
      <p:sp>
        <p:nvSpPr>
          <p:cNvPr id="2" name="Title 1"/>
          <p:cNvSpPr>
            <a:spLocks noGrp="1"/>
          </p:cNvSpPr>
          <p:nvPr>
            <p:ph type="title"/>
          </p:nvPr>
        </p:nvSpPr>
        <p:spPr>
          <a:xfrm>
            <a:off x="170512" y="1"/>
            <a:ext cx="2725088" cy="1730828"/>
          </a:xfrm>
          <a:prstGeom prst="rect">
            <a:avLst/>
          </a:prstGeom>
        </p:spPr>
        <p:txBody>
          <a:bodyPr/>
          <a:lstStyle>
            <a:lvl1pPr>
              <a:defRPr>
                <a:solidFill>
                  <a:schemeClr val="bg1"/>
                </a:solidFill>
              </a:defRPr>
            </a:lvl1pPr>
          </a:lstStyle>
          <a:p>
            <a:r>
              <a:rPr lang="es-ES" smtClean="0"/>
              <a:t>Haga clic para modificar el estilo de título del patrón</a:t>
            </a:r>
            <a:endParaRPr lang="en-GB" dirty="0"/>
          </a:p>
        </p:txBody>
      </p:sp>
      <p:sp>
        <p:nvSpPr>
          <p:cNvPr id="14" name="Text Placeholder 7">
            <a:extLst>
              <a:ext uri="{FF2B5EF4-FFF2-40B4-BE49-F238E27FC236}">
                <a16:creationId xmlns="" xmlns:a16="http://schemas.microsoft.com/office/drawing/2014/main" id="{9949BCD6-E419-4ED2-9061-402DD5FF2406}"/>
              </a:ext>
            </a:extLst>
          </p:cNvPr>
          <p:cNvSpPr>
            <a:spLocks noGrp="1"/>
          </p:cNvSpPr>
          <p:nvPr>
            <p:ph type="body" sz="quarter" idx="38" hasCustomPrompt="1"/>
          </p:nvPr>
        </p:nvSpPr>
        <p:spPr>
          <a:xfrm>
            <a:off x="173515" y="2565213"/>
            <a:ext cx="3214946" cy="2244912"/>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 xmlns:a16="http://schemas.microsoft.com/office/drawing/2014/main" id="{3F6EE60C-2261-45A0-AD6F-B5F767C57B57}"/>
              </a:ext>
            </a:extLst>
          </p:cNvPr>
          <p:cNvSpPr>
            <a:spLocks noGrp="1"/>
          </p:cNvSpPr>
          <p:nvPr>
            <p:ph type="body" sz="quarter" idx="29" hasCustomPrompt="1"/>
          </p:nvPr>
        </p:nvSpPr>
        <p:spPr>
          <a:xfrm>
            <a:off x="5236029" y="388513"/>
            <a:ext cx="3015344" cy="309272"/>
          </a:xfrm>
          <a:prstGeom prst="rect">
            <a:avLst/>
          </a:prstGeom>
          <a:noFill/>
        </p:spPr>
        <p:txBody>
          <a:bodyPr anchor="ctr">
            <a:noAutofit/>
          </a:bodyPr>
          <a:lstStyle>
            <a:lvl1pPr algn="l">
              <a:defRPr sz="1200" b="1">
                <a:solidFill>
                  <a:srgbClr val="0070AD"/>
                </a:solidFill>
              </a:defRPr>
            </a:lvl1pPr>
            <a:lvl2pPr>
              <a:defRPr sz="1100"/>
            </a:lvl2pPr>
            <a:lvl3pPr>
              <a:defRPr sz="900"/>
            </a:lvl3pPr>
            <a:lvl4pPr>
              <a:defRPr sz="800"/>
            </a:lvl4pPr>
            <a:lvl5pPr>
              <a:defRPr sz="800"/>
            </a:lvl5pPr>
          </a:lstStyle>
          <a:p>
            <a:pPr lvl="0"/>
            <a:r>
              <a:rPr lang="en-US" dirty="0"/>
              <a:t>Click to insert title</a:t>
            </a:r>
          </a:p>
        </p:txBody>
      </p:sp>
      <p:sp>
        <p:nvSpPr>
          <p:cNvPr id="16" name="Text Placeholder 7">
            <a:extLst>
              <a:ext uri="{FF2B5EF4-FFF2-40B4-BE49-F238E27FC236}">
                <a16:creationId xmlns="" xmlns:a16="http://schemas.microsoft.com/office/drawing/2014/main" id="{ABE7F41D-73F9-4353-AE3F-71AB8377048D}"/>
              </a:ext>
            </a:extLst>
          </p:cNvPr>
          <p:cNvSpPr>
            <a:spLocks noGrp="1"/>
          </p:cNvSpPr>
          <p:nvPr>
            <p:ph type="body" sz="quarter" idx="30" hasCustomPrompt="1"/>
          </p:nvPr>
        </p:nvSpPr>
        <p:spPr>
          <a:xfrm>
            <a:off x="5236029" y="702727"/>
            <a:ext cx="3015344" cy="883212"/>
          </a:xfrm>
          <a:prstGeom prst="rect">
            <a:avLst/>
          </a:prstGeom>
        </p:spPr>
        <p:txBody>
          <a:bodyPr>
            <a:noAutofit/>
          </a:bodyPr>
          <a:lstStyle>
            <a:lvl1pPr>
              <a:lnSpc>
                <a:spcPct val="100000"/>
              </a:lnSpc>
              <a:defRPr sz="900"/>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 xmlns:a16="http://schemas.microsoft.com/office/drawing/2014/main" id="{83D9B326-443F-495A-B788-21C48AC85AE2}"/>
              </a:ext>
            </a:extLst>
          </p:cNvPr>
          <p:cNvSpPr>
            <a:spLocks noGrp="1"/>
          </p:cNvSpPr>
          <p:nvPr>
            <p:ph type="body" sz="quarter" idx="31" hasCustomPrompt="1"/>
          </p:nvPr>
        </p:nvSpPr>
        <p:spPr>
          <a:xfrm>
            <a:off x="5236029" y="3485449"/>
            <a:ext cx="3015344" cy="309272"/>
          </a:xfrm>
          <a:prstGeom prst="rect">
            <a:avLst/>
          </a:prstGeom>
          <a:noFill/>
        </p:spPr>
        <p:txBody>
          <a:bodyPr anchor="ctr">
            <a:noAutofit/>
          </a:bodyPr>
          <a:lstStyle>
            <a:lvl1pPr algn="l">
              <a:defRPr sz="1200" b="1">
                <a:solidFill>
                  <a:srgbClr val="0070AD"/>
                </a:solidFill>
              </a:defRPr>
            </a:lvl1pPr>
            <a:lvl2pPr>
              <a:defRPr sz="1100"/>
            </a:lvl2pPr>
            <a:lvl3pPr>
              <a:defRPr sz="900"/>
            </a:lvl3pPr>
            <a:lvl4pPr>
              <a:defRPr sz="800"/>
            </a:lvl4pPr>
            <a:lvl5pPr>
              <a:defRPr sz="800"/>
            </a:lvl5pPr>
          </a:lstStyle>
          <a:p>
            <a:pPr lvl="0"/>
            <a:r>
              <a:rPr lang="en-US" dirty="0"/>
              <a:t>Click to insert title</a:t>
            </a:r>
          </a:p>
        </p:txBody>
      </p:sp>
      <p:sp>
        <p:nvSpPr>
          <p:cNvPr id="18" name="Text Placeholder 7">
            <a:extLst>
              <a:ext uri="{FF2B5EF4-FFF2-40B4-BE49-F238E27FC236}">
                <a16:creationId xmlns="" xmlns:a16="http://schemas.microsoft.com/office/drawing/2014/main" id="{00358894-025F-4D0E-AF6E-F99EDF29800A}"/>
              </a:ext>
            </a:extLst>
          </p:cNvPr>
          <p:cNvSpPr>
            <a:spLocks noGrp="1"/>
          </p:cNvSpPr>
          <p:nvPr>
            <p:ph type="body" sz="quarter" idx="32" hasCustomPrompt="1"/>
          </p:nvPr>
        </p:nvSpPr>
        <p:spPr>
          <a:xfrm>
            <a:off x="5236029" y="3799663"/>
            <a:ext cx="3015344" cy="883212"/>
          </a:xfrm>
          <a:prstGeom prst="rect">
            <a:avLst/>
          </a:prstGeom>
        </p:spPr>
        <p:txBody>
          <a:bodyPr>
            <a:noAutofit/>
          </a:bodyPr>
          <a:lstStyle>
            <a:lvl1pPr>
              <a:lnSpc>
                <a:spcPct val="100000"/>
              </a:lnSpc>
              <a:defRPr sz="900"/>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 xmlns:a16="http://schemas.microsoft.com/office/drawing/2014/main" id="{EE5AF299-5A92-48E3-B18F-F7FE7AB9EED4}"/>
              </a:ext>
            </a:extLst>
          </p:cNvPr>
          <p:cNvSpPr>
            <a:spLocks noGrp="1"/>
          </p:cNvSpPr>
          <p:nvPr>
            <p:ph type="body" sz="quarter" idx="33" hasCustomPrompt="1"/>
          </p:nvPr>
        </p:nvSpPr>
        <p:spPr>
          <a:xfrm>
            <a:off x="5236029" y="1922536"/>
            <a:ext cx="3015344" cy="309272"/>
          </a:xfrm>
          <a:prstGeom prst="rect">
            <a:avLst/>
          </a:prstGeom>
          <a:noFill/>
        </p:spPr>
        <p:txBody>
          <a:bodyPr anchor="ctr">
            <a:noAutofit/>
          </a:bodyPr>
          <a:lstStyle>
            <a:lvl1pPr algn="l">
              <a:defRPr sz="1200" b="1">
                <a:solidFill>
                  <a:srgbClr val="0070AD"/>
                </a:solidFill>
              </a:defRPr>
            </a:lvl1pPr>
            <a:lvl2pPr>
              <a:defRPr sz="1100"/>
            </a:lvl2pPr>
            <a:lvl3pPr>
              <a:defRPr sz="900"/>
            </a:lvl3pPr>
            <a:lvl4pPr>
              <a:defRPr sz="800"/>
            </a:lvl4pPr>
            <a:lvl5pPr>
              <a:defRPr sz="800"/>
            </a:lvl5pPr>
          </a:lstStyle>
          <a:p>
            <a:pPr lvl="0"/>
            <a:r>
              <a:rPr lang="en-US" dirty="0"/>
              <a:t>Click to insert title</a:t>
            </a:r>
          </a:p>
        </p:txBody>
      </p:sp>
      <p:sp>
        <p:nvSpPr>
          <p:cNvPr id="20" name="Text Placeholder 7">
            <a:extLst>
              <a:ext uri="{FF2B5EF4-FFF2-40B4-BE49-F238E27FC236}">
                <a16:creationId xmlns="" xmlns:a16="http://schemas.microsoft.com/office/drawing/2014/main" id="{F951F368-6540-4675-9A52-0824638E0EF4}"/>
              </a:ext>
            </a:extLst>
          </p:cNvPr>
          <p:cNvSpPr>
            <a:spLocks noGrp="1"/>
          </p:cNvSpPr>
          <p:nvPr>
            <p:ph type="body" sz="quarter" idx="34" hasCustomPrompt="1"/>
          </p:nvPr>
        </p:nvSpPr>
        <p:spPr>
          <a:xfrm>
            <a:off x="5236029" y="2236752"/>
            <a:ext cx="3015344" cy="883212"/>
          </a:xfrm>
          <a:prstGeom prst="rect">
            <a:avLst/>
          </a:prstGeom>
        </p:spPr>
        <p:txBody>
          <a:bodyPr>
            <a:noAutofit/>
          </a:bodyPr>
          <a:lstStyle>
            <a:lvl1pPr>
              <a:lnSpc>
                <a:spcPct val="100000"/>
              </a:lnSpc>
              <a:defRPr sz="900"/>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 xmlns:a16="http://schemas.microsoft.com/office/drawing/2014/main" id="{B7C16A20-D927-494E-94A9-49AF2E1FA010}"/>
              </a:ext>
            </a:extLst>
          </p:cNvPr>
          <p:cNvSpPr>
            <a:spLocks noGrp="1"/>
          </p:cNvSpPr>
          <p:nvPr>
            <p:ph type="body" sz="quarter" idx="35" hasCustomPrompt="1"/>
          </p:nvPr>
        </p:nvSpPr>
        <p:spPr>
          <a:xfrm>
            <a:off x="4285410" y="780366"/>
            <a:ext cx="647447" cy="362029"/>
          </a:xfrm>
          <a:prstGeom prst="rect">
            <a:avLst/>
          </a:prstGeom>
          <a:noFill/>
        </p:spPr>
        <p:txBody>
          <a:bodyPr wrap="none" anchor="ctr">
            <a:noAutofit/>
          </a:bodyPr>
          <a:lstStyle>
            <a:lvl1pPr algn="ctr">
              <a:defRPr sz="2700" b="0">
                <a:solidFill>
                  <a:srgbClr val="2C004B"/>
                </a:solidFill>
              </a:defRPr>
            </a:lvl1pPr>
            <a:lvl2pPr>
              <a:defRPr sz="1100"/>
            </a:lvl2pPr>
            <a:lvl3pPr>
              <a:defRPr sz="900"/>
            </a:lvl3pPr>
            <a:lvl4pPr>
              <a:defRPr sz="800"/>
            </a:lvl4pPr>
            <a:lvl5pPr>
              <a:defRPr sz="800"/>
            </a:lvl5pPr>
          </a:lstStyle>
          <a:p>
            <a:pPr lvl="0"/>
            <a:r>
              <a:rPr lang="en-US" dirty="0"/>
              <a:t>Nº</a:t>
            </a:r>
          </a:p>
        </p:txBody>
      </p:sp>
      <p:sp>
        <p:nvSpPr>
          <p:cNvPr id="22" name="Text Placeholder 4">
            <a:extLst>
              <a:ext uri="{FF2B5EF4-FFF2-40B4-BE49-F238E27FC236}">
                <a16:creationId xmlns="" xmlns:a16="http://schemas.microsoft.com/office/drawing/2014/main" id="{936BACCD-6FBF-486E-81CB-3462560DA2CE}"/>
              </a:ext>
            </a:extLst>
          </p:cNvPr>
          <p:cNvSpPr>
            <a:spLocks noGrp="1"/>
          </p:cNvSpPr>
          <p:nvPr>
            <p:ph type="body" sz="quarter" idx="36" hasCustomPrompt="1"/>
          </p:nvPr>
        </p:nvSpPr>
        <p:spPr>
          <a:xfrm>
            <a:off x="4285410" y="2247169"/>
            <a:ext cx="647447" cy="362029"/>
          </a:xfrm>
          <a:prstGeom prst="rect">
            <a:avLst/>
          </a:prstGeom>
          <a:noFill/>
        </p:spPr>
        <p:txBody>
          <a:bodyPr wrap="none" anchor="ctr">
            <a:noAutofit/>
          </a:bodyPr>
          <a:lstStyle>
            <a:lvl1pPr algn="ctr">
              <a:defRPr sz="2700" b="0">
                <a:solidFill>
                  <a:srgbClr val="2C004B"/>
                </a:solidFill>
              </a:defRPr>
            </a:lvl1pPr>
            <a:lvl2pPr>
              <a:defRPr sz="1100"/>
            </a:lvl2pPr>
            <a:lvl3pPr>
              <a:defRPr sz="900"/>
            </a:lvl3pPr>
            <a:lvl4pPr>
              <a:defRPr sz="800"/>
            </a:lvl4pPr>
            <a:lvl5pPr>
              <a:defRPr sz="800"/>
            </a:lvl5pPr>
          </a:lstStyle>
          <a:p>
            <a:pPr lvl="0"/>
            <a:r>
              <a:rPr lang="en-US" dirty="0"/>
              <a:t>Nº</a:t>
            </a:r>
          </a:p>
        </p:txBody>
      </p:sp>
      <p:sp>
        <p:nvSpPr>
          <p:cNvPr id="23" name="Text Placeholder 4">
            <a:extLst>
              <a:ext uri="{FF2B5EF4-FFF2-40B4-BE49-F238E27FC236}">
                <a16:creationId xmlns="" xmlns:a16="http://schemas.microsoft.com/office/drawing/2014/main" id="{48E9C506-31EA-4D04-B660-3B4DB0704112}"/>
              </a:ext>
            </a:extLst>
          </p:cNvPr>
          <p:cNvSpPr>
            <a:spLocks noGrp="1"/>
          </p:cNvSpPr>
          <p:nvPr>
            <p:ph type="body" sz="quarter" idx="37" hasCustomPrompt="1"/>
          </p:nvPr>
        </p:nvSpPr>
        <p:spPr>
          <a:xfrm>
            <a:off x="4285410" y="3830884"/>
            <a:ext cx="647447" cy="362029"/>
          </a:xfrm>
          <a:prstGeom prst="rect">
            <a:avLst/>
          </a:prstGeom>
          <a:noFill/>
        </p:spPr>
        <p:txBody>
          <a:bodyPr wrap="none" anchor="ctr">
            <a:noAutofit/>
          </a:bodyPr>
          <a:lstStyle>
            <a:lvl1pPr algn="ctr">
              <a:defRPr sz="2700" b="0">
                <a:solidFill>
                  <a:srgbClr val="2C004B"/>
                </a:solidFill>
              </a:defRPr>
            </a:lvl1pPr>
            <a:lvl2pPr>
              <a:defRPr sz="1100"/>
            </a:lvl2pPr>
            <a:lvl3pPr>
              <a:defRPr sz="900"/>
            </a:lvl3pPr>
            <a:lvl4pPr>
              <a:defRPr sz="800"/>
            </a:lvl4pPr>
            <a:lvl5pPr>
              <a:defRPr sz="800"/>
            </a:lvl5pPr>
          </a:lstStyle>
          <a:p>
            <a:pPr lvl="0"/>
            <a:r>
              <a:rPr lang="en-US" dirty="0"/>
              <a:t>Nº</a:t>
            </a:r>
          </a:p>
        </p:txBody>
      </p:sp>
    </p:spTree>
    <p:extLst>
      <p:ext uri="{BB962C8B-B14F-4D97-AF65-F5344CB8AC3E}">
        <p14:creationId xmlns:p14="http://schemas.microsoft.com/office/powerpoint/2010/main" val="1117020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129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s-ES" smtClean="0"/>
              <a:t>Haga clic para modificar el estilo de título del patrón</a:t>
            </a:r>
            <a:endParaRPr lang="en-GB" dirty="0"/>
          </a:p>
        </p:txBody>
      </p:sp>
    </p:spTree>
    <p:extLst>
      <p:ext uri="{BB962C8B-B14F-4D97-AF65-F5344CB8AC3E}">
        <p14:creationId xmlns:p14="http://schemas.microsoft.com/office/powerpoint/2010/main" val="1365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emf"/><Relationship Id="rId2" Type="http://schemas.openxmlformats.org/officeDocument/2006/relationships/slideLayout" Target="../slideLayouts/slideLayout13.xml"/><Relationship Id="rId16" Type="http://schemas.openxmlformats.org/officeDocument/2006/relationships/oleObject" Target="../embeddings/oleObject7.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7.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vmlDrawing" Target="../drawings/vmlDrawing7.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201" name="think-cell Slide" r:id="rId15" imgW="270" imgH="270" progId="TCLayout.ActiveDocument.1">
                  <p:embed/>
                </p:oleObj>
              </mc:Choice>
              <mc:Fallback>
                <p:oleObj name="think-cell Slide" r:id="rId15" imgW="270" imgH="270" progId="TCLayout.ActiveDocument.1">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8625827" y="128681"/>
            <a:ext cx="314577" cy="291741"/>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defTabSz="685749"/>
              <a:endParaRPr lang="en-GB" sz="1400">
                <a:solidFill>
                  <a:prstClr val="black"/>
                </a:solidFill>
              </a:endParaRPr>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defTabSz="685749"/>
              <a:endParaRPr lang="en-GB" sz="1400">
                <a:solidFill>
                  <a:prstClr val="black"/>
                </a:solidFill>
              </a:endParaRPr>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8776083" y="4987999"/>
            <a:ext cx="169918" cy="92333"/>
          </a:xfrm>
          <a:prstGeom prst="rect">
            <a:avLst/>
          </a:prstGeom>
        </p:spPr>
        <p:txBody>
          <a:bodyPr wrap="none" lIns="0" tIns="0" rIns="0" bIns="0" anchor="ctr" anchorCtr="0">
            <a:spAutoFit/>
          </a:bodyPr>
          <a:lstStyle/>
          <a:p>
            <a:pPr algn="r" defTabSz="685749"/>
            <a:fld id="{0502E5A9-B53C-401E-A0E0-4A359BB0A9E5}" type="slidenum">
              <a:rPr lang="en-US" sz="600">
                <a:solidFill>
                  <a:srgbClr val="FFFFFF">
                    <a:lumMod val="65000"/>
                  </a:srgbClr>
                </a:solidFill>
                <a:cs typeface="Arial" panose="020B0604020202020204" pitchFamily="34" charset="0"/>
              </a:rPr>
              <a:pPr algn="r" defTabSz="685749"/>
              <a:t>‹Nº›</a:t>
            </a:fld>
            <a:endParaRPr lang="en-US" sz="600" dirty="0">
              <a:solidFill>
                <a:srgbClr val="FFFFFF">
                  <a:lumMod val="65000"/>
                </a:srgb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6762921" y="4987999"/>
            <a:ext cx="1998223" cy="92333"/>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685749">
              <a:spcBef>
                <a:spcPts val="750"/>
              </a:spcBef>
              <a:defRPr/>
            </a:pPr>
            <a:r>
              <a:rPr lang="en-US" sz="500" dirty="0">
                <a:solidFill>
                  <a:srgbClr val="FFFFFF">
                    <a:lumMod val="65000"/>
                  </a:srgbClr>
                </a:solidFill>
              </a:rPr>
              <a:t>© Capgemini 2021. All rights reserved  </a:t>
            </a:r>
            <a:r>
              <a:rPr lang="en-US" sz="500" dirty="0">
                <a:solidFill>
                  <a:srgbClr val="12ABDB"/>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170513" y="4987999"/>
            <a:ext cx="3537393" cy="92333"/>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500" dirty="0">
                <a:solidFill>
                  <a:srgbClr val="FFFFFF">
                    <a:lumMod val="65000"/>
                  </a:srgbClr>
                </a:solidFill>
              </a:rPr>
              <a:t>Presentation Title | Author | Date</a:t>
            </a:r>
          </a:p>
        </p:txBody>
      </p:sp>
      <p:sp>
        <p:nvSpPr>
          <p:cNvPr id="4" name="Espace réservé du texte 3"/>
          <p:cNvSpPr>
            <a:spLocks noGrp="1"/>
          </p:cNvSpPr>
          <p:nvPr userDrawn="1">
            <p:ph type="body" idx="1"/>
          </p:nvPr>
        </p:nvSpPr>
        <p:spPr>
          <a:xfrm>
            <a:off x="170511" y="1361517"/>
            <a:ext cx="8775000" cy="334965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170513" y="2"/>
            <a:ext cx="8343927" cy="828675"/>
          </a:xfrm>
          <a:prstGeom prst="rect">
            <a:avLst/>
          </a:prstGeom>
        </p:spPr>
        <p:txBody>
          <a:bodyPr vert="horz" lIns="0" tIns="0" rIns="0" bIns="0" rtlCol="0" anchor="ctr">
            <a:noAutofit/>
          </a:bodyPr>
          <a:lstStyle/>
          <a:p>
            <a:pPr marL="0" marR="0" lvl="0" indent="0" algn="l" defTabSz="685749"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 xmlns:a16="http://schemas.microsoft.com/office/drawing/2014/main" id="{231F4250-75BE-456B-A9D8-680BA4145249}"/>
              </a:ext>
            </a:extLst>
          </p:cNvPr>
          <p:cNvGrpSpPr/>
          <p:nvPr userDrawn="1"/>
        </p:nvGrpSpPr>
        <p:grpSpPr>
          <a:xfrm>
            <a:off x="9266280" y="24871"/>
            <a:ext cx="270000" cy="810000"/>
            <a:chOff x="12355040" y="33161"/>
            <a:chExt cx="360000" cy="1080000"/>
          </a:xfrm>
        </p:grpSpPr>
        <p:sp>
          <p:nvSpPr>
            <p:cNvPr id="11" name="Rectangle 10">
              <a:extLst>
                <a:ext uri="{FF2B5EF4-FFF2-40B4-BE49-F238E27FC236}">
                  <a16:creationId xmlns=""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12" name="Rectangle 11">
              <a:extLst>
                <a:ext uri="{FF2B5EF4-FFF2-40B4-BE49-F238E27FC236}">
                  <a16:creationId xmlns=""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13" name="Rectangle 12">
              <a:extLst>
                <a:ext uri="{FF2B5EF4-FFF2-40B4-BE49-F238E27FC236}">
                  <a16:creationId xmlns=""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grpSp>
      <p:grpSp>
        <p:nvGrpSpPr>
          <p:cNvPr id="5" name="Groupe 4">
            <a:extLst>
              <a:ext uri="{FF2B5EF4-FFF2-40B4-BE49-F238E27FC236}">
                <a16:creationId xmlns="" xmlns:a16="http://schemas.microsoft.com/office/drawing/2014/main" id="{CC6ACEFF-8651-4C08-BAF6-3BFAE6473DAF}"/>
              </a:ext>
            </a:extLst>
          </p:cNvPr>
          <p:cNvGrpSpPr/>
          <p:nvPr userDrawn="1"/>
        </p:nvGrpSpPr>
        <p:grpSpPr>
          <a:xfrm>
            <a:off x="9266280" y="1465859"/>
            <a:ext cx="270000" cy="3656829"/>
            <a:chOff x="12355040" y="1954479"/>
            <a:chExt cx="360000" cy="4875772"/>
          </a:xfrm>
        </p:grpSpPr>
        <p:sp>
          <p:nvSpPr>
            <p:cNvPr id="16" name="Rectangle 15">
              <a:extLst>
                <a:ext uri="{FF2B5EF4-FFF2-40B4-BE49-F238E27FC236}">
                  <a16:creationId xmlns=""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1" algn="ctr" defTabSz="685749">
                <a:spcAft>
                  <a:spcPts val="225"/>
                </a:spcAft>
              </a:pPr>
              <a:endParaRPr lang="en-GB" sz="700" dirty="0">
                <a:solidFill>
                  <a:srgbClr val="FFFFFF"/>
                </a:solidFill>
              </a:endParaRPr>
            </a:p>
          </p:txBody>
        </p:sp>
        <p:sp>
          <p:nvSpPr>
            <p:cNvPr id="17" name="Rectangle 16">
              <a:extLst>
                <a:ext uri="{FF2B5EF4-FFF2-40B4-BE49-F238E27FC236}">
                  <a16:creationId xmlns=""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1" algn="ctr" defTabSz="685749">
                <a:spcAft>
                  <a:spcPts val="225"/>
                </a:spcAft>
              </a:pPr>
              <a:endParaRPr lang="en-GB" sz="700" dirty="0">
                <a:solidFill>
                  <a:srgbClr val="FFFFFF"/>
                </a:solidFill>
              </a:endParaRPr>
            </a:p>
          </p:txBody>
        </p:sp>
        <p:sp>
          <p:nvSpPr>
            <p:cNvPr id="18" name="Rectangle 17">
              <a:extLst>
                <a:ext uri="{FF2B5EF4-FFF2-40B4-BE49-F238E27FC236}">
                  <a16:creationId xmlns=""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19" name="Rectangle 18">
              <a:extLst>
                <a:ext uri="{FF2B5EF4-FFF2-40B4-BE49-F238E27FC236}">
                  <a16:creationId xmlns=""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0" name="Rectangle 19">
              <a:extLst>
                <a:ext uri="{FF2B5EF4-FFF2-40B4-BE49-F238E27FC236}">
                  <a16:creationId xmlns=""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2" name="Rectangle 21">
              <a:extLst>
                <a:ext uri="{FF2B5EF4-FFF2-40B4-BE49-F238E27FC236}">
                  <a16:creationId xmlns=""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3" name="Rectangle 22">
              <a:extLst>
                <a:ext uri="{FF2B5EF4-FFF2-40B4-BE49-F238E27FC236}">
                  <a16:creationId xmlns=""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4" name="Rectangle 23">
              <a:extLst>
                <a:ext uri="{FF2B5EF4-FFF2-40B4-BE49-F238E27FC236}">
                  <a16:creationId xmlns=""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5" name="Rectangle 24">
              <a:extLst>
                <a:ext uri="{FF2B5EF4-FFF2-40B4-BE49-F238E27FC236}">
                  <a16:creationId xmlns=""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6" name="Rectangle 25">
              <a:extLst>
                <a:ext uri="{FF2B5EF4-FFF2-40B4-BE49-F238E27FC236}">
                  <a16:creationId xmlns=""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7" name="Rectangle 26">
              <a:extLst>
                <a:ext uri="{FF2B5EF4-FFF2-40B4-BE49-F238E27FC236}">
                  <a16:creationId xmlns=""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8" name="Rectangle 27">
              <a:extLst>
                <a:ext uri="{FF2B5EF4-FFF2-40B4-BE49-F238E27FC236}">
                  <a16:creationId xmlns=""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9" name="Rectangle 28">
              <a:extLst>
                <a:ext uri="{FF2B5EF4-FFF2-40B4-BE49-F238E27FC236}">
                  <a16:creationId xmlns=""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30" name="Rectangle 29">
              <a:extLst>
                <a:ext uri="{FF2B5EF4-FFF2-40B4-BE49-F238E27FC236}">
                  <a16:creationId xmlns=""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grpSp>
    </p:spTree>
    <p:extLst>
      <p:ext uri="{BB962C8B-B14F-4D97-AF65-F5344CB8AC3E}">
        <p14:creationId xmlns:p14="http://schemas.microsoft.com/office/powerpoint/2010/main" val="6641654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indent="0" algn="l" defTabSz="685749" rtl="0" eaLnBrk="1" fontAlgn="auto" latinLnBrk="0" hangingPunct="1">
        <a:lnSpc>
          <a:spcPct val="90000"/>
        </a:lnSpc>
        <a:spcBef>
          <a:spcPct val="0"/>
        </a:spcBef>
        <a:spcAft>
          <a:spcPts val="0"/>
        </a:spcAft>
        <a:buClrTx/>
        <a:buSzTx/>
        <a:buFontTx/>
        <a:buNone/>
        <a:tabLst/>
        <a:defRPr kumimoji="0" lang="en-US" sz="23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685749" rtl="0" eaLnBrk="1" latinLnBrk="0" hangingPunct="1">
        <a:lnSpc>
          <a:spcPct val="90000"/>
        </a:lnSpc>
        <a:spcBef>
          <a:spcPts val="750"/>
        </a:spcBef>
        <a:buFont typeface="Arial" panose="020B0604020202020204" pitchFamily="34" charset="0"/>
        <a:buNone/>
        <a:defRPr sz="1500" kern="1200">
          <a:solidFill>
            <a:schemeClr val="tx1"/>
          </a:solidFill>
          <a:latin typeface="+mj-lt"/>
          <a:ea typeface="+mn-ea"/>
          <a:cs typeface="+mn-cs"/>
        </a:defRPr>
      </a:lvl1pPr>
      <a:lvl2pPr marL="200010" indent="-133341" algn="l" defTabSz="685749" rtl="0" eaLnBrk="1" latinLnBrk="0" hangingPunct="1">
        <a:lnSpc>
          <a:spcPct val="90000"/>
        </a:lnSpc>
        <a:spcBef>
          <a:spcPts val="375"/>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333351" indent="-133341" algn="l" defTabSz="685749" rtl="0" eaLnBrk="1" latinLnBrk="0" hangingPunct="1">
        <a:lnSpc>
          <a:spcPct val="90000"/>
        </a:lnSpc>
        <a:spcBef>
          <a:spcPts val="375"/>
        </a:spcBef>
        <a:buClr>
          <a:schemeClr val="accent2"/>
        </a:buClr>
        <a:buFont typeface="Arial" panose="020B0604020202020204" pitchFamily="34" charset="0"/>
        <a:buChar char="•"/>
        <a:defRPr sz="1200" kern="1200">
          <a:solidFill>
            <a:schemeClr val="tx1"/>
          </a:solidFill>
          <a:latin typeface="+mj-lt"/>
          <a:ea typeface="+mn-ea"/>
          <a:cs typeface="+mn-cs"/>
        </a:defRPr>
      </a:lvl3pPr>
      <a:lvl4pPr marL="466689" indent="-133341" algn="l" defTabSz="685749" rtl="0" eaLnBrk="1" latinLnBrk="0" hangingPunct="1">
        <a:lnSpc>
          <a:spcPct val="90000"/>
        </a:lnSpc>
        <a:spcBef>
          <a:spcPts val="375"/>
        </a:spcBef>
        <a:buClr>
          <a:schemeClr val="accent3"/>
        </a:buClr>
        <a:buFont typeface="Verdana" panose="020B0604030504040204" pitchFamily="34" charset="0"/>
        <a:buChar char="‒"/>
        <a:defRPr sz="1100" kern="1200">
          <a:solidFill>
            <a:schemeClr val="tx1"/>
          </a:solidFill>
          <a:latin typeface="+mj-lt"/>
          <a:ea typeface="+mn-ea"/>
          <a:cs typeface="+mn-cs"/>
        </a:defRPr>
      </a:lvl4pPr>
      <a:lvl5pPr marL="609555" indent="-142865" algn="l" defTabSz="685749" rtl="0" eaLnBrk="1" latinLnBrk="0" hangingPunct="1">
        <a:lnSpc>
          <a:spcPct val="90000"/>
        </a:lnSpc>
        <a:spcBef>
          <a:spcPts val="375"/>
        </a:spcBef>
        <a:buClr>
          <a:schemeClr val="accent5"/>
        </a:buClr>
        <a:buFont typeface="Arial" panose="020B0604020202020204" pitchFamily="34" charset="0"/>
        <a:buChar char="•"/>
        <a:defRPr sz="1100" kern="1200">
          <a:solidFill>
            <a:schemeClr val="tx1"/>
          </a:solidFill>
          <a:latin typeface="+mj-lt"/>
          <a:ea typeface="+mn-ea"/>
          <a:cs typeface="+mn-cs"/>
        </a:defRPr>
      </a:lvl5pPr>
      <a:lvl6pPr marL="1885809"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pt-PT"/>
      </a:defPPr>
      <a:lvl1pPr marL="0" algn="l" defTabSz="685749" rtl="0" eaLnBrk="1" latinLnBrk="0" hangingPunct="1">
        <a:defRPr sz="1400" kern="1200">
          <a:solidFill>
            <a:schemeClr val="tx1"/>
          </a:solidFill>
          <a:latin typeface="+mn-lt"/>
          <a:ea typeface="+mn-ea"/>
          <a:cs typeface="+mn-cs"/>
        </a:defRPr>
      </a:lvl1pPr>
      <a:lvl2pPr marL="342875" algn="l" defTabSz="685749" rtl="0" eaLnBrk="1" latinLnBrk="0" hangingPunct="1">
        <a:defRPr sz="1400" kern="1200">
          <a:solidFill>
            <a:schemeClr val="tx1"/>
          </a:solidFill>
          <a:latin typeface="+mn-lt"/>
          <a:ea typeface="+mn-ea"/>
          <a:cs typeface="+mn-cs"/>
        </a:defRPr>
      </a:lvl2pPr>
      <a:lvl3pPr marL="685749" algn="l" defTabSz="685749" rtl="0" eaLnBrk="1" latinLnBrk="0" hangingPunct="1">
        <a:defRPr sz="1400" kern="1200">
          <a:solidFill>
            <a:schemeClr val="tx1"/>
          </a:solidFill>
          <a:latin typeface="+mn-lt"/>
          <a:ea typeface="+mn-ea"/>
          <a:cs typeface="+mn-cs"/>
        </a:defRPr>
      </a:lvl3pPr>
      <a:lvl4pPr marL="1028624" algn="l" defTabSz="685749" rtl="0" eaLnBrk="1" latinLnBrk="0" hangingPunct="1">
        <a:defRPr sz="1400" kern="1200">
          <a:solidFill>
            <a:schemeClr val="tx1"/>
          </a:solidFill>
          <a:latin typeface="+mn-lt"/>
          <a:ea typeface="+mn-ea"/>
          <a:cs typeface="+mn-cs"/>
        </a:defRPr>
      </a:lvl4pPr>
      <a:lvl5pPr marL="1371498" algn="l" defTabSz="685749" rtl="0" eaLnBrk="1" latinLnBrk="0" hangingPunct="1">
        <a:defRPr sz="1400" kern="1200">
          <a:solidFill>
            <a:schemeClr val="tx1"/>
          </a:solidFill>
          <a:latin typeface="+mn-lt"/>
          <a:ea typeface="+mn-ea"/>
          <a:cs typeface="+mn-cs"/>
        </a:defRPr>
      </a:lvl5pPr>
      <a:lvl6pPr marL="1714373" algn="l" defTabSz="685749" rtl="0" eaLnBrk="1" latinLnBrk="0" hangingPunct="1">
        <a:defRPr sz="1400" kern="1200">
          <a:solidFill>
            <a:schemeClr val="tx1"/>
          </a:solidFill>
          <a:latin typeface="+mn-lt"/>
          <a:ea typeface="+mn-ea"/>
          <a:cs typeface="+mn-cs"/>
        </a:defRPr>
      </a:lvl6pPr>
      <a:lvl7pPr marL="2057246" algn="l" defTabSz="685749" rtl="0" eaLnBrk="1" latinLnBrk="0" hangingPunct="1">
        <a:defRPr sz="1400" kern="1200">
          <a:solidFill>
            <a:schemeClr val="tx1"/>
          </a:solidFill>
          <a:latin typeface="+mn-lt"/>
          <a:ea typeface="+mn-ea"/>
          <a:cs typeface="+mn-cs"/>
        </a:defRPr>
      </a:lvl7pPr>
      <a:lvl8pPr marL="2400120" algn="l" defTabSz="685749" rtl="0" eaLnBrk="1" latinLnBrk="0" hangingPunct="1">
        <a:defRPr sz="1400" kern="1200">
          <a:solidFill>
            <a:schemeClr val="tx1"/>
          </a:solidFill>
          <a:latin typeface="+mn-lt"/>
          <a:ea typeface="+mn-ea"/>
          <a:cs typeface="+mn-cs"/>
        </a:defRPr>
      </a:lvl8pPr>
      <a:lvl9pPr marL="2742995" algn="l" defTabSz="685749" rtl="0" eaLnBrk="1" latinLnBrk="0" hangingPunct="1">
        <a:defRPr sz="1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5"/>
            </p:custDataLst>
          </p:nvPr>
        </p:nvGraphicFramePr>
        <p:xfrm>
          <a:off x="1191" y="1192"/>
          <a:ext cx="1190" cy="1190"/>
        </p:xfrm>
        <a:graphic>
          <a:graphicData uri="http://schemas.openxmlformats.org/presentationml/2006/ole">
            <mc:AlternateContent xmlns:mc="http://schemas.openxmlformats.org/markup-compatibility/2006">
              <mc:Choice xmlns:v="urn:schemas-microsoft-com:vml" Requires="v">
                <p:oleObj spid="_x0000_s13341" name="think-cell Slide" r:id="rId16" imgW="270" imgH="270" progId="TCLayout.ActiveDocument.1">
                  <p:embed/>
                </p:oleObj>
              </mc:Choice>
              <mc:Fallback>
                <p:oleObj name="think-cell Slide" r:id="rId16" imgW="270" imgH="270" progId="TCLayout.ActiveDocument.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1"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8625827" y="128680"/>
            <a:ext cx="314577" cy="291741"/>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GB" sz="1400">
                <a:solidFill>
                  <a:prstClr val="black"/>
                </a:solidFill>
              </a:endParaRPr>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GB" sz="1400">
                <a:solidFill>
                  <a:prstClr val="black"/>
                </a:solidFill>
              </a:endParaRPr>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8776082" y="4987996"/>
            <a:ext cx="169918" cy="92333"/>
          </a:xfrm>
          <a:prstGeom prst="rect">
            <a:avLst/>
          </a:prstGeom>
        </p:spPr>
        <p:txBody>
          <a:bodyPr wrap="none" lIns="0" tIns="0" rIns="0" bIns="0" anchor="ctr" anchorCtr="0">
            <a:spAutoFit/>
          </a:bodyPr>
          <a:lstStyle/>
          <a:p>
            <a:pPr algn="r" defTabSz="685800"/>
            <a:fld id="{0502E5A9-B53C-401E-A0E0-4A359BB0A9E5}" type="slidenum">
              <a:rPr lang="en-US" sz="600">
                <a:solidFill>
                  <a:srgbClr val="FFFFFF">
                    <a:lumMod val="65000"/>
                  </a:srgbClr>
                </a:solidFill>
                <a:cs typeface="Arial" panose="020B0604020202020204" pitchFamily="34" charset="0"/>
              </a:rPr>
              <a:pPr algn="r" defTabSz="685800"/>
              <a:t>‹Nº›</a:t>
            </a:fld>
            <a:endParaRPr lang="en-US" sz="600" dirty="0">
              <a:solidFill>
                <a:srgbClr val="FFFFFF">
                  <a:lumMod val="65000"/>
                </a:srgb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6762918" y="4987996"/>
            <a:ext cx="1998223" cy="92333"/>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685800">
              <a:spcBef>
                <a:spcPts val="750"/>
              </a:spcBef>
              <a:defRPr/>
            </a:pPr>
            <a:r>
              <a:rPr lang="en-US" sz="500" dirty="0">
                <a:solidFill>
                  <a:srgbClr val="FFFFFF">
                    <a:lumMod val="65000"/>
                  </a:srgbClr>
                </a:solidFill>
              </a:rPr>
              <a:t>© Capgemini 2021. All rights reserved  </a:t>
            </a:r>
            <a:r>
              <a:rPr lang="en-US" sz="500" dirty="0">
                <a:solidFill>
                  <a:srgbClr val="12ABDB"/>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170511" y="4987996"/>
            <a:ext cx="3537393" cy="92333"/>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500" dirty="0">
                <a:solidFill>
                  <a:srgbClr val="FFFFFF">
                    <a:lumMod val="65000"/>
                  </a:srgbClr>
                </a:solidFill>
              </a:rPr>
              <a:t>Presentation Title | Author | Date</a:t>
            </a:r>
          </a:p>
        </p:txBody>
      </p:sp>
      <p:sp>
        <p:nvSpPr>
          <p:cNvPr id="4" name="Espace réservé du texte 3"/>
          <p:cNvSpPr>
            <a:spLocks noGrp="1"/>
          </p:cNvSpPr>
          <p:nvPr userDrawn="1">
            <p:ph type="body" idx="1"/>
          </p:nvPr>
        </p:nvSpPr>
        <p:spPr>
          <a:xfrm>
            <a:off x="170511" y="1361514"/>
            <a:ext cx="8775000" cy="334965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170512" y="0"/>
            <a:ext cx="8343927" cy="828675"/>
          </a:xfrm>
          <a:prstGeom prst="rect">
            <a:avLst/>
          </a:prstGeom>
        </p:spPr>
        <p:txBody>
          <a:bodyPr vert="horz" lIns="0" tIns="0" rIns="0" bIns="0" rtlCol="0" anchor="ctr">
            <a:noAutofit/>
          </a:bodyPr>
          <a:lstStyle/>
          <a:p>
            <a:pPr marL="0" marR="0" lvl="0" indent="0" algn="l" defTabSz="6858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 xmlns:a16="http://schemas.microsoft.com/office/drawing/2014/main" id="{231F4250-75BE-456B-A9D8-680BA4145249}"/>
              </a:ext>
            </a:extLst>
          </p:cNvPr>
          <p:cNvGrpSpPr/>
          <p:nvPr userDrawn="1"/>
        </p:nvGrpSpPr>
        <p:grpSpPr>
          <a:xfrm>
            <a:off x="9266280" y="24871"/>
            <a:ext cx="270000" cy="810000"/>
            <a:chOff x="12355040" y="33161"/>
            <a:chExt cx="360000" cy="1080000"/>
          </a:xfrm>
        </p:grpSpPr>
        <p:sp>
          <p:nvSpPr>
            <p:cNvPr id="11" name="Rectangle 10">
              <a:extLst>
                <a:ext uri="{FF2B5EF4-FFF2-40B4-BE49-F238E27FC236}">
                  <a16:creationId xmlns=""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12" name="Rectangle 11">
              <a:extLst>
                <a:ext uri="{FF2B5EF4-FFF2-40B4-BE49-F238E27FC236}">
                  <a16:creationId xmlns=""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13" name="Rectangle 12">
              <a:extLst>
                <a:ext uri="{FF2B5EF4-FFF2-40B4-BE49-F238E27FC236}">
                  <a16:creationId xmlns=""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grpSp>
      <p:grpSp>
        <p:nvGrpSpPr>
          <p:cNvPr id="5" name="Groupe 4">
            <a:extLst>
              <a:ext uri="{FF2B5EF4-FFF2-40B4-BE49-F238E27FC236}">
                <a16:creationId xmlns="" xmlns:a16="http://schemas.microsoft.com/office/drawing/2014/main" id="{CC6ACEFF-8651-4C08-BAF6-3BFAE6473DAF}"/>
              </a:ext>
            </a:extLst>
          </p:cNvPr>
          <p:cNvGrpSpPr/>
          <p:nvPr userDrawn="1"/>
        </p:nvGrpSpPr>
        <p:grpSpPr>
          <a:xfrm>
            <a:off x="9266280" y="1465859"/>
            <a:ext cx="270000" cy="3656829"/>
            <a:chOff x="12355040" y="1954479"/>
            <a:chExt cx="360000" cy="4875772"/>
          </a:xfrm>
        </p:grpSpPr>
        <p:sp>
          <p:nvSpPr>
            <p:cNvPr id="16" name="Rectangle 15">
              <a:extLst>
                <a:ext uri="{FF2B5EF4-FFF2-40B4-BE49-F238E27FC236}">
                  <a16:creationId xmlns=""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lgn="ctr" defTabSz="685800">
                <a:spcAft>
                  <a:spcPts val="225"/>
                </a:spcAft>
              </a:pPr>
              <a:endParaRPr lang="en-GB" sz="700" dirty="0">
                <a:solidFill>
                  <a:srgbClr val="FFFFFF"/>
                </a:solidFill>
              </a:endParaRPr>
            </a:p>
          </p:txBody>
        </p:sp>
        <p:sp>
          <p:nvSpPr>
            <p:cNvPr id="17" name="Rectangle 16">
              <a:extLst>
                <a:ext uri="{FF2B5EF4-FFF2-40B4-BE49-F238E27FC236}">
                  <a16:creationId xmlns=""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lgn="ctr" defTabSz="685800">
                <a:spcAft>
                  <a:spcPts val="225"/>
                </a:spcAft>
              </a:pPr>
              <a:endParaRPr lang="en-GB" sz="700" dirty="0">
                <a:solidFill>
                  <a:srgbClr val="FFFFFF"/>
                </a:solidFill>
              </a:endParaRPr>
            </a:p>
          </p:txBody>
        </p:sp>
        <p:sp>
          <p:nvSpPr>
            <p:cNvPr id="18" name="Rectangle 17">
              <a:extLst>
                <a:ext uri="{FF2B5EF4-FFF2-40B4-BE49-F238E27FC236}">
                  <a16:creationId xmlns=""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19" name="Rectangle 18">
              <a:extLst>
                <a:ext uri="{FF2B5EF4-FFF2-40B4-BE49-F238E27FC236}">
                  <a16:creationId xmlns=""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0" name="Rectangle 19">
              <a:extLst>
                <a:ext uri="{FF2B5EF4-FFF2-40B4-BE49-F238E27FC236}">
                  <a16:creationId xmlns=""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2" name="Rectangle 21">
              <a:extLst>
                <a:ext uri="{FF2B5EF4-FFF2-40B4-BE49-F238E27FC236}">
                  <a16:creationId xmlns=""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3" name="Rectangle 22">
              <a:extLst>
                <a:ext uri="{FF2B5EF4-FFF2-40B4-BE49-F238E27FC236}">
                  <a16:creationId xmlns=""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4" name="Rectangle 23">
              <a:extLst>
                <a:ext uri="{FF2B5EF4-FFF2-40B4-BE49-F238E27FC236}">
                  <a16:creationId xmlns=""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5" name="Rectangle 24">
              <a:extLst>
                <a:ext uri="{FF2B5EF4-FFF2-40B4-BE49-F238E27FC236}">
                  <a16:creationId xmlns=""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6" name="Rectangle 25">
              <a:extLst>
                <a:ext uri="{FF2B5EF4-FFF2-40B4-BE49-F238E27FC236}">
                  <a16:creationId xmlns=""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7" name="Rectangle 26">
              <a:extLst>
                <a:ext uri="{FF2B5EF4-FFF2-40B4-BE49-F238E27FC236}">
                  <a16:creationId xmlns=""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8" name="Rectangle 27">
              <a:extLst>
                <a:ext uri="{FF2B5EF4-FFF2-40B4-BE49-F238E27FC236}">
                  <a16:creationId xmlns=""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9" name="Rectangle 28">
              <a:extLst>
                <a:ext uri="{FF2B5EF4-FFF2-40B4-BE49-F238E27FC236}">
                  <a16:creationId xmlns=""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30" name="Rectangle 29">
              <a:extLst>
                <a:ext uri="{FF2B5EF4-FFF2-40B4-BE49-F238E27FC236}">
                  <a16:creationId xmlns=""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grpSp>
    </p:spTree>
    <p:extLst>
      <p:ext uri="{BB962C8B-B14F-4D97-AF65-F5344CB8AC3E}">
        <p14:creationId xmlns:p14="http://schemas.microsoft.com/office/powerpoint/2010/main" val="7673827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marL="0" marR="0" indent="0" algn="l" defTabSz="685800" rtl="0" eaLnBrk="1" fontAlgn="auto" latinLnBrk="0" hangingPunct="1">
        <a:lnSpc>
          <a:spcPct val="90000"/>
        </a:lnSpc>
        <a:spcBef>
          <a:spcPct val="0"/>
        </a:spcBef>
        <a:spcAft>
          <a:spcPts val="0"/>
        </a:spcAft>
        <a:buClrTx/>
        <a:buSzTx/>
        <a:buFontTx/>
        <a:buNone/>
        <a:tabLst/>
        <a:defRPr kumimoji="0" lang="en-US" sz="23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500" kern="1200">
          <a:solidFill>
            <a:schemeClr val="tx1"/>
          </a:solidFill>
          <a:latin typeface="+mj-lt"/>
          <a:ea typeface="+mn-ea"/>
          <a:cs typeface="+mn-cs"/>
        </a:defRPr>
      </a:lvl1pPr>
      <a:lvl2pPr marL="200025" indent="-133350" algn="l" defTabSz="685800" rtl="0" eaLnBrk="1" latinLnBrk="0" hangingPunct="1">
        <a:lnSpc>
          <a:spcPct val="90000"/>
        </a:lnSpc>
        <a:spcBef>
          <a:spcPts val="375"/>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333375" indent="-133350" algn="l" defTabSz="685800" rtl="0" eaLnBrk="1" latinLnBrk="0" hangingPunct="1">
        <a:lnSpc>
          <a:spcPct val="90000"/>
        </a:lnSpc>
        <a:spcBef>
          <a:spcPts val="375"/>
        </a:spcBef>
        <a:buClr>
          <a:schemeClr val="accent2"/>
        </a:buClr>
        <a:buFont typeface="Arial" panose="020B0604020202020204" pitchFamily="34" charset="0"/>
        <a:buChar char="•"/>
        <a:defRPr sz="1200" kern="1200">
          <a:solidFill>
            <a:schemeClr val="tx1"/>
          </a:solidFill>
          <a:latin typeface="+mj-lt"/>
          <a:ea typeface="+mn-ea"/>
          <a:cs typeface="+mn-cs"/>
        </a:defRPr>
      </a:lvl3pPr>
      <a:lvl4pPr marL="466725" indent="-133350" algn="l" defTabSz="685800" rtl="0" eaLnBrk="1" latinLnBrk="0" hangingPunct="1">
        <a:lnSpc>
          <a:spcPct val="90000"/>
        </a:lnSpc>
        <a:spcBef>
          <a:spcPts val="375"/>
        </a:spcBef>
        <a:buClr>
          <a:schemeClr val="accent3"/>
        </a:buClr>
        <a:buFont typeface="Verdana" panose="020B0604030504040204" pitchFamily="34" charset="0"/>
        <a:buChar char="‒"/>
        <a:defRPr sz="1100" kern="1200">
          <a:solidFill>
            <a:schemeClr val="tx1"/>
          </a:solidFill>
          <a:latin typeface="+mj-lt"/>
          <a:ea typeface="+mn-ea"/>
          <a:cs typeface="+mn-cs"/>
        </a:defRPr>
      </a:lvl4pPr>
      <a:lvl5pPr marL="609600" indent="-142875" algn="l" defTabSz="685800" rtl="0" eaLnBrk="1" latinLnBrk="0" hangingPunct="1">
        <a:lnSpc>
          <a:spcPct val="90000"/>
        </a:lnSpc>
        <a:spcBef>
          <a:spcPts val="375"/>
        </a:spcBef>
        <a:buClr>
          <a:schemeClr val="accent5"/>
        </a:buClr>
        <a:buFont typeface="Arial" panose="020B0604020202020204" pitchFamily="34" charset="0"/>
        <a:buChar char="•"/>
        <a:defRPr sz="110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pt-PT"/>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9000"/>
                    </a14:imgEffect>
                  </a14:imgLayer>
                </a14:imgProps>
              </a:ext>
              <a:ext uri="{28A0092B-C50C-407E-A947-70E740481C1C}">
                <a14:useLocalDpi xmlns:a14="http://schemas.microsoft.com/office/drawing/2010/main" val="0"/>
              </a:ext>
            </a:extLst>
          </a:blip>
          <a:stretch>
            <a:fillRect/>
          </a:stretch>
        </p:blipFill>
        <p:spPr>
          <a:xfrm>
            <a:off x="1198242" y="-20538"/>
            <a:ext cx="7982273" cy="5328591"/>
          </a:xfrm>
          <a:prstGeom prst="rect">
            <a:avLst/>
          </a:prstGeom>
        </p:spPr>
      </p:pic>
      <p:sp>
        <p:nvSpPr>
          <p:cNvPr id="2" name="Freeform 5">
            <a:extLst>
              <a:ext uri="{FF2B5EF4-FFF2-40B4-BE49-F238E27FC236}">
                <a16:creationId xmlns="" xmlns:a16="http://schemas.microsoft.com/office/drawing/2014/main" id="{097E2B3C-7165-47CD-8F90-29BD547B5A2B}"/>
              </a:ext>
            </a:extLst>
          </p:cNvPr>
          <p:cNvSpPr>
            <a:spLocks noChangeAspect="1"/>
          </p:cNvSpPr>
          <p:nvPr/>
        </p:nvSpPr>
        <p:spPr bwMode="auto">
          <a:xfrm>
            <a:off x="0" y="-24389"/>
            <a:ext cx="5664652" cy="5866116"/>
          </a:xfrm>
          <a:custGeom>
            <a:avLst/>
            <a:gdLst>
              <a:gd name="T0" fmla="*/ 1453 w 1637"/>
              <a:gd name="T1" fmla="*/ 0 h 1514"/>
              <a:gd name="T2" fmla="*/ 1238 w 1637"/>
              <a:gd name="T3" fmla="*/ 495 h 1514"/>
              <a:gd name="T4" fmla="*/ 763 w 1637"/>
              <a:gd name="T5" fmla="*/ 1047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5"/>
                </a:cubicBezTo>
                <a:cubicBezTo>
                  <a:pt x="840" y="663"/>
                  <a:pt x="594" y="755"/>
                  <a:pt x="763" y="1047"/>
                </a:cubicBezTo>
                <a:cubicBezTo>
                  <a:pt x="230" y="1514"/>
                  <a:pt x="0" y="1449"/>
                  <a:pt x="0" y="1449"/>
                </a:cubicBezTo>
                <a:cubicBezTo>
                  <a:pt x="0" y="0"/>
                  <a:pt x="0" y="0"/>
                  <a:pt x="0" y="0"/>
                </a:cubicBezTo>
                <a:lnTo>
                  <a:pt x="1453" y="0"/>
                </a:lnTo>
                <a:close/>
              </a:path>
            </a:pathLst>
          </a:custGeom>
          <a:solidFill>
            <a:schemeClr val="accent1"/>
          </a:solidFill>
          <a:ln>
            <a:noFill/>
          </a:ln>
        </p:spPr>
        <p:txBody>
          <a:bodyPr vert="horz" wrap="square" lIns="68574" tIns="34289" rIns="68574" bIns="34289" numCol="1" anchor="t" anchorCtr="0" compatLnSpc="1">
            <a:prstTxWarp prst="textNoShape">
              <a:avLst/>
            </a:prstTxWarp>
          </a:bodyPr>
          <a:lstStyle/>
          <a:p>
            <a:pPr defTabSz="685732"/>
            <a:endParaRPr lang="en-US" sz="1400" dirty="0">
              <a:solidFill>
                <a:prstClr val="black"/>
              </a:solidFill>
            </a:endParaRPr>
          </a:p>
        </p:txBody>
      </p:sp>
      <p:sp>
        <p:nvSpPr>
          <p:cNvPr id="7" name="Espace réservé du texte 1">
            <a:extLst>
              <a:ext uri="{FF2B5EF4-FFF2-40B4-BE49-F238E27FC236}">
                <a16:creationId xmlns="" xmlns:a16="http://schemas.microsoft.com/office/drawing/2014/main" id="{3E61A40D-4439-4E82-955B-FC636EF3CC80}"/>
              </a:ext>
            </a:extLst>
          </p:cNvPr>
          <p:cNvSpPr txBox="1">
            <a:spLocks/>
          </p:cNvSpPr>
          <p:nvPr/>
        </p:nvSpPr>
        <p:spPr>
          <a:xfrm>
            <a:off x="179512" y="51471"/>
            <a:ext cx="4752528" cy="864095"/>
          </a:xfrm>
          <a:prstGeom prst="rect">
            <a:avLst/>
          </a:prstGeom>
        </p:spPr>
        <p:txBody>
          <a:bodyPr lIns="68574" tIns="34289" rIns="68574" bIns="34289" anchor="ctr">
            <a:normAutofit/>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bg1"/>
                </a:solidFill>
                <a:latin typeface="+mj-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6000" kern="1200">
                <a:solidFill>
                  <a:schemeClr val="bg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32">
              <a:defRPr/>
            </a:pPr>
            <a:r>
              <a:rPr lang="en-US" sz="2800" dirty="0" err="1">
                <a:solidFill>
                  <a:srgbClr val="FFFFFF"/>
                </a:solidFill>
              </a:rPr>
              <a:t>Introducción</a:t>
            </a:r>
            <a:r>
              <a:rPr lang="en-US" sz="2800" dirty="0">
                <a:solidFill>
                  <a:srgbClr val="FFFFFF"/>
                </a:solidFill>
              </a:rPr>
              <a:t> a Python </a:t>
            </a:r>
            <a:r>
              <a:rPr lang="en-US" sz="2800" dirty="0" err="1">
                <a:solidFill>
                  <a:srgbClr val="FFFFFF"/>
                </a:solidFill>
              </a:rPr>
              <a:t>orientado</a:t>
            </a:r>
            <a:r>
              <a:rPr lang="en-US" sz="2800" dirty="0">
                <a:solidFill>
                  <a:srgbClr val="FFFFFF"/>
                </a:solidFill>
              </a:rPr>
              <a:t> a ASD</a:t>
            </a:r>
          </a:p>
        </p:txBody>
      </p:sp>
      <p:sp>
        <p:nvSpPr>
          <p:cNvPr id="8" name="Sous-titre 2">
            <a:extLst>
              <a:ext uri="{FF2B5EF4-FFF2-40B4-BE49-F238E27FC236}">
                <a16:creationId xmlns="" xmlns:a16="http://schemas.microsoft.com/office/drawing/2014/main" id="{259864C7-43B5-4E4E-B76F-BA3BD78F03AA}"/>
              </a:ext>
            </a:extLst>
          </p:cNvPr>
          <p:cNvSpPr txBox="1">
            <a:spLocks/>
          </p:cNvSpPr>
          <p:nvPr/>
        </p:nvSpPr>
        <p:spPr>
          <a:xfrm>
            <a:off x="107504" y="4443958"/>
            <a:ext cx="1872208" cy="426049"/>
          </a:xfrm>
          <a:prstGeom prst="rect">
            <a:avLst/>
          </a:prstGeom>
          <a:noFill/>
          <a:ln w="12700" cap="flat" cmpd="sng" algn="ctr">
            <a:noFill/>
            <a:prstDash val="solid"/>
            <a:miter lim="800000"/>
          </a:ln>
          <a:effectLst/>
        </p:spPr>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kern="1200" dirty="0">
                <a:solidFill>
                  <a:schemeClr val="bg1"/>
                </a:solidFill>
                <a:latin typeface="+mn-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lt1"/>
                </a:solidFill>
                <a:latin typeface="+mn-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lt1"/>
                </a:solidFill>
                <a:latin typeface="+mn-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lt1"/>
                </a:solidFill>
                <a:latin typeface="+mn-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defTabSz="685732">
              <a:defRPr/>
            </a:pPr>
            <a:r>
              <a:rPr lang="es-ES" sz="1100" dirty="0">
                <a:solidFill>
                  <a:srgbClr val="FFFFFF"/>
                </a:solidFill>
              </a:rPr>
              <a:t>Evaristo Cuesta Guzmán </a:t>
            </a:r>
            <a:r>
              <a:rPr lang="es-ES" sz="1100" dirty="0" smtClean="0">
                <a:solidFill>
                  <a:srgbClr val="FFFFFF"/>
                </a:solidFill>
              </a:rPr>
              <a:t> </a:t>
            </a:r>
            <a:r>
              <a:rPr lang="es-ES" sz="1100" dirty="0">
                <a:solidFill>
                  <a:srgbClr val="FFFFFF"/>
                </a:solidFill>
              </a:rPr>
              <a:t>20/05/2021</a:t>
            </a:r>
          </a:p>
        </p:txBody>
      </p:sp>
      <p:sp>
        <p:nvSpPr>
          <p:cNvPr id="11" name="Rectángulo 10"/>
          <p:cNvSpPr/>
          <p:nvPr/>
        </p:nvSpPr>
        <p:spPr>
          <a:xfrm>
            <a:off x="3491880" y="2411021"/>
            <a:ext cx="5652120" cy="2732483"/>
          </a:xfrm>
          <a:prstGeom prst="rect">
            <a:avLst/>
          </a:prstGeom>
          <a:gradFill flip="none" rotWithShape="1">
            <a:gsLst>
              <a:gs pos="0">
                <a:schemeClr val="tx1">
                  <a:alpha val="58000"/>
                </a:schemeClr>
              </a:gs>
              <a:gs pos="28000">
                <a:srgbClr val="000000">
                  <a:alpha val="38000"/>
                </a:srgbClr>
              </a:gs>
              <a:gs pos="49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rtlCol="0" anchor="ctr"/>
          <a:lstStyle/>
          <a:p>
            <a:pPr algn="ctr" defTabSz="685732"/>
            <a:endParaRPr lang="es-ES" sz="1400">
              <a:solidFill>
                <a:srgbClr val="FFFFFF"/>
              </a:solidFill>
            </a:endParaRPr>
          </a:p>
        </p:txBody>
      </p:sp>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6100" y="4064570"/>
            <a:ext cx="3586813" cy="883447"/>
          </a:xfrm>
          <a:prstGeom prst="rect">
            <a:avLst/>
          </a:prstGeom>
        </p:spPr>
      </p:pic>
      <p:pic>
        <p:nvPicPr>
          <p:cNvPr id="4" name="3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80313" y="195487"/>
            <a:ext cx="1563638" cy="1563638"/>
          </a:xfrm>
          <a:prstGeom prst="rect">
            <a:avLst/>
          </a:prstGeom>
        </p:spPr>
      </p:pic>
      <p:sp>
        <p:nvSpPr>
          <p:cNvPr id="9" name="Espace réservé du texte 1">
            <a:extLst>
              <a:ext uri="{FF2B5EF4-FFF2-40B4-BE49-F238E27FC236}">
                <a16:creationId xmlns="" xmlns:a16="http://schemas.microsoft.com/office/drawing/2014/main" id="{3E61A40D-4439-4E82-955B-FC636EF3CC80}"/>
              </a:ext>
            </a:extLst>
          </p:cNvPr>
          <p:cNvSpPr txBox="1">
            <a:spLocks/>
          </p:cNvSpPr>
          <p:nvPr/>
        </p:nvSpPr>
        <p:spPr>
          <a:xfrm>
            <a:off x="179512" y="1059582"/>
            <a:ext cx="2376264" cy="376753"/>
          </a:xfrm>
          <a:prstGeom prst="rect">
            <a:avLst/>
          </a:prstGeom>
        </p:spPr>
        <p:txBody>
          <a:bodyPr lIns="68574" tIns="34289" rIns="68574" bIns="34289" anchor="ctr">
            <a:normAutofit/>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bg1"/>
                </a:solidFill>
                <a:latin typeface="+mj-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6000" kern="1200">
                <a:solidFill>
                  <a:schemeClr val="bg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32">
              <a:defRPr/>
            </a:pPr>
            <a:r>
              <a:rPr lang="en-US" sz="1600" dirty="0" smtClean="0">
                <a:solidFill>
                  <a:srgbClr val="FFFFFF"/>
                </a:solidFill>
              </a:rPr>
              <a:t>01. </a:t>
            </a:r>
            <a:r>
              <a:rPr lang="en-US" sz="1600" dirty="0" err="1" smtClean="0">
                <a:solidFill>
                  <a:srgbClr val="FFFFFF"/>
                </a:solidFill>
              </a:rPr>
              <a:t>Introducción</a:t>
            </a:r>
            <a:endParaRPr lang="en-US" sz="1600" dirty="0">
              <a:solidFill>
                <a:srgbClr val="FFFFFF"/>
              </a:solidFill>
            </a:endParaRPr>
          </a:p>
        </p:txBody>
      </p:sp>
    </p:spTree>
    <p:extLst>
      <p:ext uri="{BB962C8B-B14F-4D97-AF65-F5344CB8AC3E}">
        <p14:creationId xmlns:p14="http://schemas.microsoft.com/office/powerpoint/2010/main" val="1166002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curso</a:t>
            </a:r>
            <a:endParaRPr lang="es-ES" dirty="0"/>
          </a:p>
        </p:txBody>
      </p:sp>
      <p:sp>
        <p:nvSpPr>
          <p:cNvPr id="7" name="Marcador de texto 6"/>
          <p:cNvSpPr>
            <a:spLocks noGrp="1"/>
          </p:cNvSpPr>
          <p:nvPr>
            <p:ph type="body" sz="quarter" idx="26"/>
          </p:nvPr>
        </p:nvSpPr>
        <p:spPr/>
        <p:txBody>
          <a:bodyPr/>
          <a:lstStyle/>
          <a:p>
            <a:r>
              <a:rPr lang="es-ES" dirty="0" smtClean="0"/>
              <a:t>Introducción a Python orientado a ASD</a:t>
            </a:r>
            <a:endParaRPr lang="es-ES" dirty="0"/>
          </a:p>
        </p:txBody>
      </p:sp>
      <p:sp>
        <p:nvSpPr>
          <p:cNvPr id="9" name="Marcador de texto 8"/>
          <p:cNvSpPr>
            <a:spLocks noGrp="1"/>
          </p:cNvSpPr>
          <p:nvPr>
            <p:ph type="body" sz="quarter" idx="10"/>
          </p:nvPr>
        </p:nvSpPr>
        <p:spPr>
          <a:xfrm>
            <a:off x="4746946" y="1131590"/>
            <a:ext cx="4034147" cy="1584176"/>
          </a:xfrm>
        </p:spPr>
        <p:txBody>
          <a:bodyPr/>
          <a:lstStyle/>
          <a:p>
            <a:pPr marL="0" lvl="1" indent="0">
              <a:buNone/>
            </a:pPr>
            <a:r>
              <a:rPr lang="es-ES" dirty="0" smtClean="0"/>
              <a:t>En los últimos años, se ha identificado que cada vez es más necesario tener conocimientos de programación. Hay una demanda creciente de este conocimiento para:</a:t>
            </a:r>
          </a:p>
          <a:p>
            <a:pPr lvl="1"/>
            <a:r>
              <a:rPr lang="es-ES" dirty="0" smtClean="0"/>
              <a:t>Digitalización de procesos en ingeniería</a:t>
            </a:r>
          </a:p>
          <a:p>
            <a:pPr lvl="1"/>
            <a:r>
              <a:rPr lang="es-ES" dirty="0" smtClean="0"/>
              <a:t>Procesado de herramientas con alto volumen de datos</a:t>
            </a:r>
          </a:p>
          <a:p>
            <a:pPr lvl="1"/>
            <a:r>
              <a:rPr lang="es-ES" dirty="0" smtClean="0"/>
              <a:t>Automatización de tareas para aumento de la productividad</a:t>
            </a:r>
          </a:p>
          <a:p>
            <a:pPr lvl="1"/>
            <a:r>
              <a:rPr lang="es-ES" dirty="0" smtClean="0"/>
              <a:t>Mantenimiento predictivo de componentes mecánicos</a:t>
            </a:r>
          </a:p>
          <a:p>
            <a:pPr lvl="1"/>
            <a:r>
              <a:rPr lang="es-ES" dirty="0" smtClean="0"/>
              <a:t>Actualización de productos con </a:t>
            </a:r>
            <a:r>
              <a:rPr lang="es-ES" dirty="0" err="1" smtClean="0"/>
              <a:t>sensorización</a:t>
            </a:r>
            <a:r>
              <a:rPr lang="es-ES" dirty="0" smtClean="0"/>
              <a:t> y unidades de control lógicas</a:t>
            </a:r>
          </a:p>
          <a:p>
            <a:pPr lvl="1"/>
            <a:r>
              <a:rPr lang="es-ES" dirty="0" smtClean="0"/>
              <a:t>Y un largo etc…</a:t>
            </a:r>
          </a:p>
          <a:p>
            <a:pPr marL="0" lvl="1" indent="0">
              <a:buNone/>
            </a:pPr>
            <a:endParaRPr lang="es-ES" dirty="0"/>
          </a:p>
          <a:p>
            <a:endParaRPr lang="es-ES" dirty="0"/>
          </a:p>
        </p:txBody>
      </p:sp>
      <p:sp>
        <p:nvSpPr>
          <p:cNvPr id="10" name="Marcador de texto 9"/>
          <p:cNvSpPr>
            <a:spLocks noGrp="1"/>
          </p:cNvSpPr>
          <p:nvPr>
            <p:ph type="body" sz="quarter" idx="30"/>
          </p:nvPr>
        </p:nvSpPr>
        <p:spPr>
          <a:xfrm>
            <a:off x="4746945" y="3291829"/>
            <a:ext cx="4037112" cy="1296145"/>
          </a:xfrm>
        </p:spPr>
        <p:txBody>
          <a:bodyPr/>
          <a:lstStyle/>
          <a:p>
            <a:pPr marL="0" lvl="1" indent="0">
              <a:buNone/>
            </a:pPr>
            <a:r>
              <a:rPr lang="es-ES" dirty="0" smtClean="0"/>
              <a:t>La programación aplicada a la ingeniería es mucho más de lo que se muestra en este curso básico. </a:t>
            </a:r>
          </a:p>
          <a:p>
            <a:pPr marL="0" lvl="1" indent="0">
              <a:buNone/>
            </a:pPr>
            <a:r>
              <a:rPr lang="es-ES" dirty="0" smtClean="0"/>
              <a:t>Por esa razón y para asegurar una capacitación global de toda la división en la competencia clave en que se ha convertido el lenguaje Python, se ha diseñado el contenido de este curso con orientación 100% práctica. </a:t>
            </a:r>
          </a:p>
          <a:p>
            <a:pPr marL="0" lvl="1" indent="0">
              <a:buNone/>
            </a:pPr>
            <a:r>
              <a:rPr lang="es-ES" dirty="0" smtClean="0"/>
              <a:t>Con este curso se pretende dar el primer para un posterior itinerario formativo de uso de este lenguaje dentro de la ingeniería. </a:t>
            </a:r>
            <a:endParaRPr lang="es-ES" dirty="0"/>
          </a:p>
        </p:txBody>
      </p:sp>
      <p:sp>
        <p:nvSpPr>
          <p:cNvPr id="11" name="Marcador de texto 10"/>
          <p:cNvSpPr>
            <a:spLocks noGrp="1"/>
          </p:cNvSpPr>
          <p:nvPr>
            <p:ph type="body" sz="quarter" idx="31"/>
          </p:nvPr>
        </p:nvSpPr>
        <p:spPr/>
        <p:txBody>
          <a:bodyPr/>
          <a:lstStyle/>
          <a:p>
            <a:pPr marL="0" lvl="1" indent="0">
              <a:buNone/>
            </a:pPr>
            <a:r>
              <a:rPr lang="es-ES" dirty="0" smtClean="0"/>
              <a:t>Existen diferentes soluciones en el mercado para este tipo de tareas, destacando actualmente </a:t>
            </a:r>
            <a:r>
              <a:rPr lang="es-ES" b="1" dirty="0" smtClean="0"/>
              <a:t>Python</a:t>
            </a:r>
            <a:r>
              <a:rPr lang="es-ES" dirty="0" smtClean="0"/>
              <a:t>, debido a:</a:t>
            </a:r>
          </a:p>
          <a:p>
            <a:pPr lvl="1"/>
            <a:r>
              <a:rPr lang="es-ES" dirty="0" smtClean="0"/>
              <a:t>Ser de código abierto</a:t>
            </a:r>
          </a:p>
          <a:p>
            <a:pPr lvl="1"/>
            <a:r>
              <a:rPr lang="es-ES" dirty="0" smtClean="0"/>
              <a:t>Ser multiplataforma</a:t>
            </a:r>
          </a:p>
          <a:p>
            <a:pPr lvl="1"/>
            <a:r>
              <a:rPr lang="es-ES" dirty="0" smtClean="0"/>
              <a:t>Ser </a:t>
            </a:r>
            <a:r>
              <a:rPr lang="es-ES" dirty="0" err="1" smtClean="0"/>
              <a:t>multiparadigma</a:t>
            </a:r>
            <a:endParaRPr lang="es-ES" dirty="0" smtClean="0"/>
          </a:p>
          <a:p>
            <a:pPr lvl="1"/>
            <a:r>
              <a:rPr lang="es-ES" dirty="0" smtClean="0"/>
              <a:t>Contener una extensa cantidad de librerías para facilitar el trabajo</a:t>
            </a:r>
          </a:p>
          <a:p>
            <a:pPr lvl="1"/>
            <a:r>
              <a:rPr lang="es-ES" dirty="0" smtClean="0"/>
              <a:t>Facilidad de uso y baja curva de aprendizaje</a:t>
            </a:r>
            <a:endParaRPr lang="es-ES" dirty="0"/>
          </a:p>
        </p:txBody>
      </p:sp>
      <p:pic>
        <p:nvPicPr>
          <p:cNvPr id="4" name="3 Marcador de posición de imagen"/>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t="10325" b="10325"/>
          <a:stretch>
            <a:fillRect/>
          </a:stretch>
        </p:blipFill>
        <p:spPr/>
      </p:pic>
    </p:spTree>
    <p:extLst>
      <p:ext uri="{BB962C8B-B14F-4D97-AF65-F5344CB8AC3E}">
        <p14:creationId xmlns:p14="http://schemas.microsoft.com/office/powerpoint/2010/main" val="365170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Ejemplos de digitalización en Ingeniería </a:t>
            </a:r>
            <a:endParaRPr lang="es-ES" dirty="0"/>
          </a:p>
        </p:txBody>
      </p:sp>
      <p:sp>
        <p:nvSpPr>
          <p:cNvPr id="7" name="Marcador de texto 6"/>
          <p:cNvSpPr>
            <a:spLocks noGrp="1"/>
          </p:cNvSpPr>
          <p:nvPr>
            <p:ph type="body" sz="quarter" idx="26"/>
          </p:nvPr>
        </p:nvSpPr>
        <p:spPr/>
        <p:txBody>
          <a:bodyPr/>
          <a:lstStyle/>
          <a:p>
            <a:r>
              <a:rPr lang="es-ES" dirty="0" smtClean="0"/>
              <a:t>Introducción a Python orientado a ASD</a:t>
            </a:r>
            <a:endParaRPr lang="es-ES" dirty="0"/>
          </a:p>
        </p:txBody>
      </p:sp>
      <p:sp>
        <p:nvSpPr>
          <p:cNvPr id="13" name="12 Rectángulo"/>
          <p:cNvSpPr/>
          <p:nvPr/>
        </p:nvSpPr>
        <p:spPr>
          <a:xfrm>
            <a:off x="1019060" y="1434018"/>
            <a:ext cx="2304256" cy="10801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000" dirty="0" smtClean="0">
                <a:solidFill>
                  <a:schemeClr val="bg1"/>
                </a:solidFill>
              </a:rPr>
              <a:t>Cálculo estructural</a:t>
            </a:r>
          </a:p>
          <a:p>
            <a:pPr marL="171450" indent="-171450">
              <a:buFont typeface="Arial" panose="020B0604020202020204" pitchFamily="34" charset="0"/>
              <a:buChar char="•"/>
            </a:pPr>
            <a:r>
              <a:rPr lang="es-ES" sz="1000" dirty="0" smtClean="0">
                <a:solidFill>
                  <a:schemeClr val="bg1"/>
                </a:solidFill>
              </a:rPr>
              <a:t>Acceso a op2 de </a:t>
            </a:r>
            <a:r>
              <a:rPr lang="es-ES" sz="1000" dirty="0" err="1" smtClean="0">
                <a:solidFill>
                  <a:schemeClr val="bg1"/>
                </a:solidFill>
              </a:rPr>
              <a:t>Nastran</a:t>
            </a:r>
            <a:endParaRPr lang="es-ES" sz="1000" dirty="0" smtClean="0">
              <a:solidFill>
                <a:schemeClr val="bg1"/>
              </a:solidFill>
            </a:endParaRPr>
          </a:p>
          <a:p>
            <a:pPr marL="171450" indent="-171450">
              <a:buFont typeface="Arial" panose="020B0604020202020204" pitchFamily="34" charset="0"/>
              <a:buChar char="•"/>
            </a:pPr>
            <a:r>
              <a:rPr lang="es-ES" sz="1000" dirty="0" smtClean="0">
                <a:solidFill>
                  <a:schemeClr val="bg1"/>
                </a:solidFill>
              </a:rPr>
              <a:t>Edición modelos de Catia para remachado automático</a:t>
            </a:r>
            <a:endParaRPr lang="es-ES" sz="1000" dirty="0">
              <a:solidFill>
                <a:schemeClr val="bg1"/>
              </a:solidFill>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87574"/>
            <a:ext cx="1391064" cy="612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16 Rectángulo"/>
          <p:cNvSpPr/>
          <p:nvPr/>
        </p:nvSpPr>
        <p:spPr>
          <a:xfrm>
            <a:off x="3419872" y="1434018"/>
            <a:ext cx="2304256" cy="108012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000" dirty="0" smtClean="0">
                <a:solidFill>
                  <a:schemeClr val="bg1"/>
                </a:solidFill>
              </a:rPr>
              <a:t>Machine </a:t>
            </a:r>
            <a:r>
              <a:rPr lang="es-ES" sz="1000" dirty="0" err="1" smtClean="0">
                <a:solidFill>
                  <a:schemeClr val="bg1"/>
                </a:solidFill>
              </a:rPr>
              <a:t>Learning</a:t>
            </a:r>
            <a:endParaRPr lang="es-ES" sz="1000" dirty="0" smtClean="0">
              <a:solidFill>
                <a:schemeClr val="bg1"/>
              </a:solidFill>
            </a:endParaRPr>
          </a:p>
          <a:p>
            <a:r>
              <a:rPr lang="es-ES" sz="800" dirty="0" smtClean="0">
                <a:solidFill>
                  <a:schemeClr val="bg1"/>
                </a:solidFill>
              </a:rPr>
              <a:t>Ej. Estudio entre temperatura del motor y vida del mismo</a:t>
            </a:r>
            <a:endParaRPr lang="es-ES" sz="800" dirty="0">
              <a:solidFill>
                <a:schemeClr val="bg1"/>
              </a:solidFill>
            </a:endParaRPr>
          </a:p>
        </p:txBody>
      </p:sp>
      <p:pic>
        <p:nvPicPr>
          <p:cNvPr id="194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2456" y="1438324"/>
            <a:ext cx="648072" cy="354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18 Rectángulo"/>
          <p:cNvSpPr/>
          <p:nvPr/>
        </p:nvSpPr>
        <p:spPr>
          <a:xfrm>
            <a:off x="5844336" y="1434018"/>
            <a:ext cx="2304256" cy="1080120"/>
          </a:xfrm>
          <a:prstGeom prst="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000" dirty="0" smtClean="0">
                <a:solidFill>
                  <a:schemeClr val="bg1"/>
                </a:solidFill>
              </a:rPr>
              <a:t>Representación gráfica avanzada</a:t>
            </a:r>
            <a:endParaRPr lang="es-ES" sz="1000" dirty="0">
              <a:solidFill>
                <a:schemeClr val="bg1"/>
              </a:solidFill>
            </a:endParaRPr>
          </a:p>
        </p:txBody>
      </p:sp>
      <p:pic>
        <p:nvPicPr>
          <p:cNvPr id="1946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4288" y="2186096"/>
            <a:ext cx="893961" cy="270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1838" y="996576"/>
            <a:ext cx="917835" cy="874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21 Rectángulo"/>
          <p:cNvSpPr/>
          <p:nvPr/>
        </p:nvSpPr>
        <p:spPr>
          <a:xfrm>
            <a:off x="1019060" y="2931790"/>
            <a:ext cx="2304256" cy="10801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solidFill>
                  <a:schemeClr val="bg1"/>
                </a:solidFill>
              </a:rPr>
              <a:t>Automatización de procesos (demonios y scripting)</a:t>
            </a:r>
            <a:endParaRPr lang="es-ES" sz="1000" dirty="0">
              <a:solidFill>
                <a:schemeClr val="bg1"/>
              </a:solidFill>
            </a:endParaRPr>
          </a:p>
        </p:txBody>
      </p:sp>
      <p:sp>
        <p:nvSpPr>
          <p:cNvPr id="23" name="22 Rectángulo"/>
          <p:cNvSpPr/>
          <p:nvPr/>
        </p:nvSpPr>
        <p:spPr>
          <a:xfrm>
            <a:off x="3419872" y="2931790"/>
            <a:ext cx="2304256" cy="108012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000" dirty="0" smtClean="0">
                <a:solidFill>
                  <a:schemeClr val="bg1"/>
                </a:solidFill>
              </a:rPr>
              <a:t>Análisis de señales</a:t>
            </a:r>
            <a:endParaRPr lang="es-ES" sz="1000" dirty="0">
              <a:solidFill>
                <a:schemeClr val="bg1"/>
              </a:solidFill>
            </a:endParaRPr>
          </a:p>
        </p:txBody>
      </p:sp>
      <p:sp>
        <p:nvSpPr>
          <p:cNvPr id="24" name="23 Rectángulo"/>
          <p:cNvSpPr/>
          <p:nvPr/>
        </p:nvSpPr>
        <p:spPr>
          <a:xfrm>
            <a:off x="5844336" y="2931790"/>
            <a:ext cx="2304256" cy="10801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000" dirty="0" smtClean="0">
                <a:solidFill>
                  <a:schemeClr val="bg1"/>
                </a:solidFill>
              </a:rPr>
              <a:t>Conexión a base de datos y procesado</a:t>
            </a:r>
            <a:endParaRPr lang="es-ES" sz="1000" dirty="0">
              <a:solidFill>
                <a:schemeClr val="bg1"/>
              </a:solidFill>
            </a:endParaRPr>
          </a:p>
        </p:txBody>
      </p:sp>
      <p:pic>
        <p:nvPicPr>
          <p:cNvPr id="1946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39752" y="3651870"/>
            <a:ext cx="936377" cy="319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8575" y="3651870"/>
            <a:ext cx="1421953" cy="242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91880" y="3947611"/>
            <a:ext cx="1365126" cy="749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6"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24580" y="3579862"/>
            <a:ext cx="810679" cy="391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572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Historia de Python</a:t>
            </a:r>
            <a:endParaRPr lang="es-ES" dirty="0"/>
          </a:p>
        </p:txBody>
      </p:sp>
      <p:sp>
        <p:nvSpPr>
          <p:cNvPr id="3" name="2 Marcador de texto"/>
          <p:cNvSpPr>
            <a:spLocks noGrp="1"/>
          </p:cNvSpPr>
          <p:nvPr>
            <p:ph type="body" sz="quarter" idx="26"/>
          </p:nvPr>
        </p:nvSpPr>
        <p:spPr/>
        <p:txBody>
          <a:bodyPr/>
          <a:lstStyle/>
          <a:p>
            <a:r>
              <a:rPr lang="es-ES" dirty="0"/>
              <a:t>Introducción a Python orientado a ASD</a:t>
            </a:r>
          </a:p>
          <a:p>
            <a:endParaRPr lang="es-ES" dirty="0"/>
          </a:p>
        </p:txBody>
      </p:sp>
      <p:sp>
        <p:nvSpPr>
          <p:cNvPr id="4" name="3 CuadroTexto"/>
          <p:cNvSpPr txBox="1"/>
          <p:nvPr/>
        </p:nvSpPr>
        <p:spPr>
          <a:xfrm>
            <a:off x="683568" y="1491630"/>
            <a:ext cx="6840760" cy="2092881"/>
          </a:xfrm>
          <a:prstGeom prst="rect">
            <a:avLst/>
          </a:prstGeom>
          <a:noFill/>
        </p:spPr>
        <p:txBody>
          <a:bodyPr wrap="square" rtlCol="0">
            <a:spAutoFit/>
          </a:bodyPr>
          <a:lstStyle/>
          <a:p>
            <a:pPr marL="171450" indent="-171450">
              <a:buFont typeface="Arial" panose="020B0604020202020204" pitchFamily="34" charset="0"/>
              <a:buChar char="•"/>
            </a:pPr>
            <a:r>
              <a:rPr lang="es-ES" sz="1200" dirty="0" smtClean="0"/>
              <a:t>Creado por Guido van </a:t>
            </a:r>
            <a:r>
              <a:rPr lang="es-ES" sz="1200" dirty="0" err="1" smtClean="0"/>
              <a:t>Rossum</a:t>
            </a:r>
            <a:r>
              <a:rPr lang="es-ES" sz="1200" dirty="0" smtClean="0"/>
              <a:t> a finales de los 80</a:t>
            </a:r>
          </a:p>
          <a:p>
            <a:pPr marL="171450" indent="-171450">
              <a:buFont typeface="Arial" panose="020B0604020202020204" pitchFamily="34" charset="0"/>
              <a:buChar char="•"/>
            </a:pPr>
            <a:r>
              <a:rPr lang="es-ES" sz="1200" dirty="0" smtClean="0"/>
              <a:t>Influenciado por lenguajes como ABC, Pascal, C, Modula +2-3, </a:t>
            </a:r>
            <a:r>
              <a:rPr lang="es-ES" sz="1200" dirty="0" err="1" smtClean="0"/>
              <a:t>Lisp</a:t>
            </a:r>
            <a:r>
              <a:rPr lang="es-ES" sz="1200" dirty="0" smtClean="0"/>
              <a:t>.</a:t>
            </a:r>
          </a:p>
          <a:p>
            <a:pPr marL="171450" indent="-171450">
              <a:buFont typeface="Arial" panose="020B0604020202020204" pitchFamily="34" charset="0"/>
              <a:buChar char="•"/>
            </a:pPr>
            <a:r>
              <a:rPr lang="es-ES" sz="1200" dirty="0" smtClean="0"/>
              <a:t>Python 1.0 fue publicado en 1994</a:t>
            </a:r>
          </a:p>
          <a:p>
            <a:pPr marL="171450" indent="-171450">
              <a:buFont typeface="Arial" panose="020B0604020202020204" pitchFamily="34" charset="0"/>
              <a:buChar char="•"/>
            </a:pPr>
            <a:r>
              <a:rPr lang="es-ES" sz="1200" dirty="0" smtClean="0"/>
              <a:t>Python 2.0 fue publicado en 2000</a:t>
            </a:r>
          </a:p>
          <a:p>
            <a:pPr marL="171450" indent="-171450">
              <a:buFont typeface="Arial" panose="020B0604020202020204" pitchFamily="34" charset="0"/>
              <a:buChar char="•"/>
            </a:pPr>
            <a:r>
              <a:rPr lang="es-ES" sz="1200" dirty="0" smtClean="0"/>
              <a:t>Python 3.0 fue publicado en 2008</a:t>
            </a:r>
          </a:p>
          <a:p>
            <a:pPr marL="171450" indent="-171450">
              <a:buFont typeface="Arial" panose="020B0604020202020204" pitchFamily="34" charset="0"/>
              <a:buChar char="•"/>
            </a:pPr>
            <a:r>
              <a:rPr lang="es-ES" sz="1200" dirty="0" smtClean="0"/>
              <a:t>El nombre se debe a la afición de su creador por los humoristas </a:t>
            </a:r>
            <a:r>
              <a:rPr lang="es-ES" sz="1200" dirty="0" err="1" smtClean="0"/>
              <a:t>Monty</a:t>
            </a:r>
            <a:r>
              <a:rPr lang="es-ES" sz="1200" dirty="0" smtClean="0"/>
              <a:t> Python. </a:t>
            </a:r>
          </a:p>
          <a:p>
            <a:pPr marL="171450" indent="-171450">
              <a:buFont typeface="Arial" panose="020B0604020202020204" pitchFamily="34" charset="0"/>
              <a:buChar char="•"/>
            </a:pPr>
            <a:r>
              <a:rPr lang="es-ES" sz="1200" dirty="0" smtClean="0"/>
              <a:t>Se utiliza en campos de la computación como las matemáticas, bioinformática, computación gráfica, inteligencia artificial y machine </a:t>
            </a:r>
            <a:r>
              <a:rPr lang="es-ES" sz="1200" dirty="0" err="1" smtClean="0"/>
              <a:t>learning</a:t>
            </a:r>
            <a:r>
              <a:rPr lang="es-ES" sz="1200" dirty="0" smtClean="0"/>
              <a:t>. </a:t>
            </a:r>
          </a:p>
          <a:p>
            <a:pPr marL="171450" indent="-171450">
              <a:buFont typeface="Arial" panose="020B0604020202020204" pitchFamily="34" charset="0"/>
              <a:buChar char="•"/>
            </a:pPr>
            <a:r>
              <a:rPr lang="es-ES" sz="1200" dirty="0" smtClean="0"/>
              <a:t>Utilizado por empresas como NASA, NSA, Red </a:t>
            </a:r>
            <a:r>
              <a:rPr lang="es-ES" sz="1200" dirty="0" err="1" smtClean="0"/>
              <a:t>Hat</a:t>
            </a:r>
            <a:r>
              <a:rPr lang="es-ES" sz="1200" dirty="0" smtClean="0"/>
              <a:t>, Google, </a:t>
            </a:r>
            <a:r>
              <a:rPr lang="es-ES" sz="1200" dirty="0" err="1" smtClean="0"/>
              <a:t>Yahoo</a:t>
            </a:r>
            <a:r>
              <a:rPr lang="es-ES" sz="1200" dirty="0" smtClean="0"/>
              <a:t>, </a:t>
            </a:r>
            <a:r>
              <a:rPr lang="es-ES" sz="1200" dirty="0" err="1" smtClean="0"/>
              <a:t>Dreamworks</a:t>
            </a:r>
            <a:r>
              <a:rPr lang="es-ES" sz="1200" dirty="0" smtClean="0"/>
              <a:t>, Industrial Light &amp; </a:t>
            </a:r>
            <a:r>
              <a:rPr lang="es-ES" sz="1200" dirty="0" err="1" smtClean="0"/>
              <a:t>Magic</a:t>
            </a:r>
            <a:endParaRPr lang="es-ES" sz="1200" dirty="0" smtClean="0"/>
          </a:p>
          <a:p>
            <a:pPr marL="171450" indent="-171450">
              <a:buFont typeface="Arial" panose="020B0604020202020204" pitchFamily="34" charset="0"/>
              <a:buChar char="•"/>
            </a:pPr>
            <a:endParaRPr lang="es-ES" sz="1000" dirty="0"/>
          </a:p>
        </p:txBody>
      </p:sp>
    </p:spTree>
    <p:extLst>
      <p:ext uri="{BB962C8B-B14F-4D97-AF65-F5344CB8AC3E}">
        <p14:creationId xmlns:p14="http://schemas.microsoft.com/office/powerpoint/2010/main" val="315798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Características de Python</a:t>
            </a:r>
            <a:endParaRPr lang="es-ES" dirty="0"/>
          </a:p>
        </p:txBody>
      </p:sp>
      <p:sp>
        <p:nvSpPr>
          <p:cNvPr id="3" name="2 Marcador de texto"/>
          <p:cNvSpPr>
            <a:spLocks noGrp="1"/>
          </p:cNvSpPr>
          <p:nvPr>
            <p:ph type="body" sz="quarter" idx="26"/>
          </p:nvPr>
        </p:nvSpPr>
        <p:spPr/>
        <p:txBody>
          <a:bodyPr/>
          <a:lstStyle/>
          <a:p>
            <a:r>
              <a:rPr lang="es-ES" dirty="0"/>
              <a:t>Introducción a Python orientado a ASD</a:t>
            </a:r>
          </a:p>
          <a:p>
            <a:endParaRPr lang="es-ES" dirty="0"/>
          </a:p>
        </p:txBody>
      </p:sp>
      <p:sp>
        <p:nvSpPr>
          <p:cNvPr id="5" name="4 CuadroTexto"/>
          <p:cNvSpPr txBox="1"/>
          <p:nvPr/>
        </p:nvSpPr>
        <p:spPr>
          <a:xfrm>
            <a:off x="683568" y="1563638"/>
            <a:ext cx="5832648" cy="2554545"/>
          </a:xfrm>
          <a:prstGeom prst="rect">
            <a:avLst/>
          </a:prstGeom>
          <a:noFill/>
        </p:spPr>
        <p:txBody>
          <a:bodyPr wrap="square" rtlCol="0">
            <a:spAutoFit/>
          </a:bodyPr>
          <a:lstStyle/>
          <a:p>
            <a:pPr marL="171450" indent="-171450">
              <a:buFont typeface="Arial" panose="020B0604020202020204" pitchFamily="34" charset="0"/>
              <a:buChar char="•"/>
            </a:pPr>
            <a:r>
              <a:rPr lang="es-ES" sz="1000" dirty="0" smtClean="0"/>
              <a:t>Python es un lenguaje de programación interpretado cuya filosofía hace hincapié en la legibilidad de su código. </a:t>
            </a:r>
          </a:p>
          <a:p>
            <a:pPr marL="171450" indent="-171450">
              <a:buFont typeface="Arial" panose="020B0604020202020204" pitchFamily="34" charset="0"/>
              <a:buChar char="•"/>
            </a:pPr>
            <a:r>
              <a:rPr lang="es-ES" sz="1000" dirty="0" smtClean="0"/>
              <a:t>Se trata de un lenguaje de programación </a:t>
            </a:r>
            <a:r>
              <a:rPr lang="es-ES" sz="1000" dirty="0" err="1" smtClean="0"/>
              <a:t>multiparadigma</a:t>
            </a:r>
            <a:r>
              <a:rPr lang="es-ES" sz="1000" dirty="0" smtClean="0"/>
              <a:t>, ya que soporta parcialmente la orientación a objetos, programación imperativa y en menor medida, programación funcional. </a:t>
            </a:r>
          </a:p>
          <a:p>
            <a:pPr marL="171450" indent="-171450">
              <a:buFont typeface="Arial" panose="020B0604020202020204" pitchFamily="34" charset="0"/>
              <a:buChar char="•"/>
            </a:pPr>
            <a:r>
              <a:rPr lang="es-ES" sz="1000" dirty="0" smtClean="0"/>
              <a:t>Es un lenguaje fuertemente </a:t>
            </a:r>
            <a:r>
              <a:rPr lang="es-ES" sz="1000" dirty="0" err="1" smtClean="0"/>
              <a:t>tipado</a:t>
            </a:r>
            <a:r>
              <a:rPr lang="es-ES" sz="1000" dirty="0" smtClean="0"/>
              <a:t>.</a:t>
            </a:r>
          </a:p>
          <a:p>
            <a:pPr marL="171450" indent="-171450">
              <a:buFont typeface="Arial" panose="020B0604020202020204" pitchFamily="34" charset="0"/>
              <a:buChar char="•"/>
            </a:pPr>
            <a:r>
              <a:rPr lang="es-ES" sz="1000" dirty="0" err="1" smtClean="0"/>
              <a:t>Tipado</a:t>
            </a:r>
            <a:r>
              <a:rPr lang="es-ES" sz="1000" dirty="0" smtClean="0"/>
              <a:t> dinámico</a:t>
            </a:r>
          </a:p>
          <a:p>
            <a:pPr marL="171450" indent="-171450">
              <a:buFont typeface="Arial" panose="020B0604020202020204" pitchFamily="34" charset="0"/>
              <a:buChar char="•"/>
            </a:pPr>
            <a:r>
              <a:rPr lang="es-ES" sz="1000" dirty="0" smtClean="0"/>
              <a:t>Es un lenguaje multiplataforma (GNU/Linux, BSD, </a:t>
            </a:r>
            <a:r>
              <a:rPr lang="es-ES" sz="1000" dirty="0" err="1" smtClean="0"/>
              <a:t>MacOX</a:t>
            </a:r>
            <a:r>
              <a:rPr lang="es-ES" sz="1000" dirty="0" smtClean="0"/>
              <a:t>, Windows, Solaris/</a:t>
            </a:r>
            <a:r>
              <a:rPr lang="es-ES" sz="1000" dirty="0" err="1" smtClean="0"/>
              <a:t>SunOS</a:t>
            </a:r>
            <a:r>
              <a:rPr lang="es-ES" sz="1000" dirty="0" smtClean="0"/>
              <a:t>, etc…)</a:t>
            </a:r>
          </a:p>
          <a:p>
            <a:pPr marL="171450" indent="-171450">
              <a:buFont typeface="Arial" panose="020B0604020202020204" pitchFamily="34" charset="0"/>
              <a:buChar char="•"/>
            </a:pPr>
            <a:r>
              <a:rPr lang="es-ES" sz="1000" dirty="0" smtClean="0"/>
              <a:t>Es un lenguaje </a:t>
            </a:r>
            <a:r>
              <a:rPr lang="es-ES" sz="1000" dirty="0" err="1" smtClean="0"/>
              <a:t>multiarquitectura</a:t>
            </a:r>
            <a:r>
              <a:rPr lang="es-ES" sz="1000" dirty="0" smtClean="0"/>
              <a:t> (x86, amd64, </a:t>
            </a:r>
            <a:r>
              <a:rPr lang="es-ES" sz="1000" dirty="0" err="1" smtClean="0"/>
              <a:t>arm</a:t>
            </a:r>
            <a:r>
              <a:rPr lang="es-ES" sz="1000" dirty="0" smtClean="0"/>
              <a:t>, </a:t>
            </a:r>
            <a:r>
              <a:rPr lang="es-ES" sz="1000" dirty="0" err="1" smtClean="0"/>
              <a:t>ppc</a:t>
            </a:r>
            <a:r>
              <a:rPr lang="es-ES" sz="1000" dirty="0" smtClean="0"/>
              <a:t>)</a:t>
            </a:r>
          </a:p>
          <a:p>
            <a:pPr marL="171450" indent="-171450">
              <a:buFont typeface="Arial" panose="020B0604020202020204" pitchFamily="34" charset="0"/>
              <a:buChar char="•"/>
            </a:pPr>
            <a:r>
              <a:rPr lang="es-ES" sz="1000" dirty="0" smtClean="0"/>
              <a:t>Potente y rápido</a:t>
            </a:r>
          </a:p>
          <a:p>
            <a:pPr marL="171450" indent="-171450">
              <a:buFont typeface="Arial" panose="020B0604020202020204" pitchFamily="34" charset="0"/>
              <a:buChar char="•"/>
            </a:pPr>
            <a:r>
              <a:rPr lang="es-ES" sz="1000" dirty="0" smtClean="0"/>
              <a:t>Curva de aprendizaje baja</a:t>
            </a:r>
          </a:p>
          <a:p>
            <a:pPr marL="171450" indent="-171450">
              <a:buFont typeface="Arial" panose="020B0604020202020204" pitchFamily="34" charset="0"/>
              <a:buChar char="•"/>
            </a:pPr>
            <a:r>
              <a:rPr lang="es-ES" sz="1000" dirty="0" smtClean="0"/>
              <a:t>Es open </a:t>
            </a:r>
            <a:r>
              <a:rPr lang="es-ES" sz="1000" dirty="0" err="1" smtClean="0"/>
              <a:t>source</a:t>
            </a:r>
            <a:endParaRPr lang="es-ES" sz="1000" dirty="0" smtClean="0"/>
          </a:p>
          <a:p>
            <a:pPr marL="171450" indent="-171450">
              <a:buFont typeface="Arial" panose="020B0604020202020204" pitchFamily="34" charset="0"/>
              <a:buChar char="•"/>
            </a:pPr>
            <a:r>
              <a:rPr lang="es-ES" sz="1000" dirty="0" smtClean="0"/>
              <a:t>Tiene una gran comunidad detrás y hay  mucha documentación</a:t>
            </a:r>
          </a:p>
          <a:p>
            <a:pPr marL="171450" indent="-171450">
              <a:buFont typeface="Arial" panose="020B0604020202020204" pitchFamily="34" charset="0"/>
              <a:buChar char="•"/>
            </a:pPr>
            <a:r>
              <a:rPr lang="es-ES" sz="1000" dirty="0" smtClean="0"/>
              <a:t>Gran cantidad de librerías científicas</a:t>
            </a:r>
          </a:p>
          <a:p>
            <a:pPr marL="171450" indent="-171450">
              <a:buFont typeface="Arial" panose="020B0604020202020204" pitchFamily="34" charset="0"/>
              <a:buChar char="•"/>
            </a:pPr>
            <a:endParaRPr lang="es-ES" sz="10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247" y="1563638"/>
            <a:ext cx="2226524" cy="2881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54427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ción1" id="{052EE8AA-76EF-4748-835F-A6D187923361}" vid="{370F8B8F-388E-40AB-AD36-3D6D6E70E5A2}"/>
    </a:ext>
  </a:extLst>
</a:theme>
</file>

<file path=ppt/theme/theme2.xml><?xml version="1.0" encoding="utf-8"?>
<a:theme xmlns:a="http://schemas.openxmlformats.org/drawingml/2006/main" name="2_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ción1" id="{052EE8AA-76EF-4748-835F-A6D187923361}" vid="{370F8B8F-388E-40AB-AD36-3D6D6E70E5A2}"/>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508</Words>
  <Application>Microsoft Office PowerPoint</Application>
  <PresentationFormat>Presentación en pantalla (16:9)</PresentationFormat>
  <Paragraphs>57</Paragraphs>
  <Slides>5</Slides>
  <Notes>2</Notes>
  <HiddenSlides>0</HiddenSlides>
  <MMClips>0</MMClips>
  <ScaleCrop>false</ScaleCrop>
  <HeadingPairs>
    <vt:vector size="6" baseType="variant">
      <vt:variant>
        <vt:lpstr>Tema</vt:lpstr>
      </vt:variant>
      <vt:variant>
        <vt:i4>2</vt:i4>
      </vt:variant>
      <vt:variant>
        <vt:lpstr>Servidores OLE incrustados</vt:lpstr>
      </vt:variant>
      <vt:variant>
        <vt:i4>1</vt:i4>
      </vt:variant>
      <vt:variant>
        <vt:lpstr>Títulos de diapositiva</vt:lpstr>
      </vt:variant>
      <vt:variant>
        <vt:i4>5</vt:i4>
      </vt:variant>
    </vt:vector>
  </HeadingPairs>
  <TitlesOfParts>
    <vt:vector size="8" baseType="lpstr">
      <vt:lpstr>1_Capgemini Master</vt:lpstr>
      <vt:lpstr>2_Capgemini Master</vt:lpstr>
      <vt:lpstr>think-cell Slide</vt:lpstr>
      <vt:lpstr>Presentación de PowerPoint</vt:lpstr>
      <vt:lpstr>Objetivos del curso</vt:lpstr>
      <vt:lpstr>Ejemplos de digitalización en Ingeniería </vt:lpstr>
      <vt:lpstr>Historia de Python</vt:lpstr>
      <vt:lpstr>Características de Python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Evaristo Cuesta Guzmán</dc:creator>
  <cp:lastModifiedBy>Evaristo Cuesta Guzmán</cp:lastModifiedBy>
  <cp:revision>30</cp:revision>
  <dcterms:created xsi:type="dcterms:W3CDTF">2021-05-09T09:28:54Z</dcterms:created>
  <dcterms:modified xsi:type="dcterms:W3CDTF">2021-05-09T17:47:51Z</dcterms:modified>
</cp:coreProperties>
</file>