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:a16="http://schemas.microsoft.com/office/drawing/2014/main" xmlns="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xmlns="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2.1 Sintaxis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2.1.1 Identificadores</a:t>
            </a:r>
            <a:endParaRPr lang="es-ES" dirty="0"/>
          </a:p>
          <a:p>
            <a:pPr lvl="1"/>
            <a:r>
              <a:rPr lang="es-ES" dirty="0" smtClean="0"/>
              <a:t>2.1.2 Palabras </a:t>
            </a:r>
            <a:r>
              <a:rPr lang="es-ES" dirty="0"/>
              <a:t>reservadas</a:t>
            </a:r>
          </a:p>
          <a:p>
            <a:pPr lvl="1"/>
            <a:r>
              <a:rPr lang="es-ES" dirty="0" smtClean="0"/>
              <a:t>2.1.3 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lvl="1"/>
            <a:r>
              <a:rPr lang="es-ES" dirty="0" smtClean="0"/>
              <a:t>2.1.4 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lvl="1"/>
            <a:r>
              <a:rPr lang="es-ES" dirty="0" smtClean="0"/>
              <a:t>2.1.5 Comentarios</a:t>
            </a:r>
          </a:p>
          <a:p>
            <a:pPr lvl="1"/>
            <a:r>
              <a:rPr lang="es-ES" dirty="0" smtClean="0"/>
              <a:t>2.1.6 Entrada </a:t>
            </a:r>
            <a:r>
              <a:rPr lang="es-ES" dirty="0"/>
              <a:t>y </a:t>
            </a:r>
            <a:r>
              <a:rPr lang="es-ES" dirty="0" smtClean="0"/>
              <a:t>salida</a:t>
            </a:r>
          </a:p>
          <a:p>
            <a:pPr lvl="1"/>
            <a:r>
              <a:rPr lang="es-ES" dirty="0" smtClean="0"/>
              <a:t>2.1.7 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2.2 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7704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2.2.1 Asignar valores a variables</a:t>
            </a:r>
          </a:p>
          <a:p>
            <a:pPr lvl="1"/>
            <a:r>
              <a:rPr lang="es-ES" dirty="0" smtClean="0"/>
              <a:t>2.2.2 Variables </a:t>
            </a:r>
            <a:r>
              <a:rPr lang="es-ES" dirty="0"/>
              <a:t>y operaciones numéricas</a:t>
            </a:r>
          </a:p>
          <a:p>
            <a:pPr lvl="1"/>
            <a:r>
              <a:rPr lang="es-ES" dirty="0" smtClean="0"/>
              <a:t>2.2.3 Variables </a:t>
            </a:r>
            <a:r>
              <a:rPr lang="es-ES" dirty="0"/>
              <a:t>y operaciones con </a:t>
            </a:r>
            <a:r>
              <a:rPr lang="es-ES" dirty="0" smtClean="0"/>
              <a:t>cadenas</a:t>
            </a:r>
          </a:p>
          <a:p>
            <a:pPr lvl="1"/>
            <a:r>
              <a:rPr lang="es-ES" dirty="0" smtClean="0"/>
              <a:t>2.2.4 Variables Booleanas, operadores lógicos y relacionales</a:t>
            </a:r>
          </a:p>
          <a:p>
            <a:pPr lvl="1"/>
            <a:r>
              <a:rPr lang="es-ES" dirty="0" smtClean="0"/>
              <a:t>2.2.5 </a:t>
            </a:r>
            <a:r>
              <a:rPr lang="es-ES" dirty="0" err="1" smtClean="0"/>
              <a:t>Type</a:t>
            </a:r>
            <a:r>
              <a:rPr lang="es-ES" dirty="0" smtClean="0"/>
              <a:t> y Castings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2.3 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2.3.1 ¿Qué </a:t>
            </a:r>
            <a:r>
              <a:rPr lang="es-ES" dirty="0"/>
              <a:t>son las funciones?</a:t>
            </a:r>
          </a:p>
          <a:p>
            <a:pPr lvl="1"/>
            <a:r>
              <a:rPr lang="es-ES" dirty="0" smtClean="0"/>
              <a:t>2.3.2 Definir funciones</a:t>
            </a:r>
          </a:p>
          <a:p>
            <a:pPr lvl="1"/>
            <a:r>
              <a:rPr lang="es-ES" dirty="0" smtClean="0"/>
              <a:t>2.3.3 Parámetros de las funciones</a:t>
            </a:r>
          </a:p>
          <a:p>
            <a:pPr lvl="1"/>
            <a:r>
              <a:rPr lang="es-ES" dirty="0" smtClean="0"/>
              <a:t>2.3.4 </a:t>
            </a:r>
            <a:r>
              <a:rPr lang="es-ES" dirty="0" err="1" smtClean="0"/>
              <a:t>Return</a:t>
            </a:r>
            <a:endParaRPr lang="es-ES" dirty="0" smtClean="0"/>
          </a:p>
          <a:p>
            <a:pPr lvl="1"/>
            <a:r>
              <a:rPr lang="es-ES" dirty="0" smtClean="0"/>
              <a:t>2.3.5 </a:t>
            </a:r>
            <a:r>
              <a:rPr lang="es-ES" dirty="0" err="1" smtClean="0"/>
              <a:t>Scope</a:t>
            </a:r>
            <a:r>
              <a:rPr lang="es-ES" dirty="0" smtClean="0"/>
              <a:t> </a:t>
            </a:r>
            <a:r>
              <a:rPr lang="es-ES" dirty="0" smtClean="0"/>
              <a:t>o alcance de </a:t>
            </a:r>
            <a:r>
              <a:rPr lang="es-ES" dirty="0" smtClean="0"/>
              <a:t>las variables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130</Words>
  <Application>Microsoft Office PowerPoint</Application>
  <PresentationFormat>Presentación en pantalla 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2.1 Sintaxis</vt:lpstr>
      <vt:lpstr>2.2 Tipos básicos de datos y operadores</vt:lpstr>
      <vt:lpstr>2.3 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58</cp:revision>
  <dcterms:created xsi:type="dcterms:W3CDTF">2021-05-09T09:28:54Z</dcterms:created>
  <dcterms:modified xsi:type="dcterms:W3CDTF">2021-05-23T11:17:11Z</dcterms:modified>
</cp:coreProperties>
</file>