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smtClean="0"/>
              <a:t>E.Varshini</a:t>
            </a:r>
            <a:endParaRPr lang="en-US" sz="2400" dirty="0"/>
          </a:p>
          <a:p>
            <a:r>
              <a:rPr lang="en-US" sz="2400" dirty="0"/>
              <a:t>REGISTER </a:t>
            </a:r>
            <a:r>
              <a:rPr lang="en-US" sz="2400" dirty="0" smtClean="0"/>
              <a:t>NO:312209651/asunm1353312209651</a:t>
            </a:r>
            <a:endParaRPr lang="en-US" sz="2400" dirty="0"/>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r>
              <a:rPr lang="en-IN" sz="4800" dirty="0">
                <a:latin typeface="Trebuchet MS"/>
                <a:cs typeface="Trebuchet MS"/>
              </a:rPr>
              <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smtClean="0"/>
              <a:t>figures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smtClean="0"/>
              <a:t>inerting</a:t>
            </a:r>
            <a:r>
              <a:rPr lang="en-US" sz="2000" dirty="0" smtClean="0"/>
              <a:t> </a:t>
            </a:r>
            <a:r>
              <a:rPr lang="en-US" sz="2000" dirty="0"/>
              <a:t>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smtClean="0"/>
              <a:t>Analaysing</a:t>
            </a:r>
            <a:r>
              <a:rPr lang="en-US" sz="2800" dirty="0" smtClean="0"/>
              <a:t> </a:t>
            </a:r>
            <a:r>
              <a:rPr lang="en-US" sz="2800" dirty="0"/>
              <a:t>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smtClean="0"/>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smtClean="0"/>
              <a:t>table</a:t>
            </a:r>
            <a:r>
              <a:rPr lang="en-US" sz="2400" dirty="0" smtClean="0"/>
              <a:t> </a:t>
            </a:r>
            <a:r>
              <a:rPr lang="en-US" sz="2400" dirty="0"/>
              <a:t>–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smtClean="0"/>
              <a:t>datas</a:t>
            </a:r>
            <a:r>
              <a:rPr lang="en-US" sz="2000" dirty="0" smtClean="0"/>
              <a:t> </a:t>
            </a:r>
            <a:r>
              <a:rPr lang="en-US" sz="2000" dirty="0"/>
              <a:t>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567</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18</cp:revision>
  <dcterms:created xsi:type="dcterms:W3CDTF">2024-03-29T15:07:22Z</dcterms:created>
  <dcterms:modified xsi:type="dcterms:W3CDTF">2024-08-28T13:05:19Z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