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0" y="-96"/>
      </p:cViewPr>
      <p:guideLst>
        <p:guide orient="horz" pos="2160"/>
        <p:guide pos="2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BBFA-470D-0F48-94A8-2807D0C7FB3B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AD23-8397-AA49-9480-2C04DDE6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9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BBFA-470D-0F48-94A8-2807D0C7FB3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AD23-8397-AA49-9480-2C04DDE6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BBFA-470D-0F48-94A8-2807D0C7FB3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AD23-8397-AA49-9480-2C04DDE6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BBFA-470D-0F48-94A8-2807D0C7FB3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AD23-8397-AA49-9480-2C04DDE6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BBFA-470D-0F48-94A8-2807D0C7FB3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AD23-8397-AA49-9480-2C04DDE6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BBFA-470D-0F48-94A8-2807D0C7FB3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AD23-8397-AA49-9480-2C04DDE6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BBFA-470D-0F48-94A8-2807D0C7FB3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AD23-8397-AA49-9480-2C04DDE6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1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BBFA-470D-0F48-94A8-2807D0C7FB3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AD23-8397-AA49-9480-2C04DDE6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5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BBFA-470D-0F48-94A8-2807D0C7FB3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AD23-8397-AA49-9480-2C04DDE6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5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BBFA-470D-0F48-94A8-2807D0C7FB3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AD23-8397-AA49-9480-2C04DDE6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BBFA-470D-0F48-94A8-2807D0C7FB3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AD23-8397-AA49-9480-2C04DDE6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1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BBFA-470D-0F48-94A8-2807D0C7FB3B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AD23-8397-AA49-9480-2C04DDE6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9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464446"/>
            <a:ext cx="9167812" cy="2490456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55165" y="3482798"/>
            <a:ext cx="2288835" cy="2322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90423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69886"/>
            <a:ext cx="9167812" cy="161509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167577"/>
            <a:ext cx="9167812" cy="690423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7213" y="-3150"/>
            <a:ext cx="954821" cy="369332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49039" y="6337638"/>
            <a:ext cx="280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 us at 800-678-0989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3210" y="152400"/>
            <a:ext cx="73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79101" y="196995"/>
            <a:ext cx="126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32293" y="196995"/>
            <a:ext cx="1397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78008" y="196995"/>
            <a:ext cx="1616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STORAGE SIZES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96251" y="202213"/>
            <a:ext cx="152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STORAGE TIPS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1295846"/>
            <a:ext cx="2172891" cy="369332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DIV class </a:t>
            </a:r>
            <a:r>
              <a:rPr lang="en-US" dirty="0" err="1" smtClean="0"/>
              <a:t>home_intro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5265" y="4212239"/>
            <a:ext cx="178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 4</a:t>
            </a:r>
          </a:p>
          <a:p>
            <a:r>
              <a:rPr lang="en-US" dirty="0" smtClean="0"/>
              <a:t>Full-time manger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97001" y="3482798"/>
            <a:ext cx="2258164" cy="2322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42328" y="4171437"/>
            <a:ext cx="1100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Col3</a:t>
            </a:r>
          </a:p>
          <a:p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353068" y="3482798"/>
            <a:ext cx="2258164" cy="2322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3482798"/>
            <a:ext cx="2335918" cy="2322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29271" y="4163994"/>
            <a:ext cx="1899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Col2</a:t>
            </a:r>
          </a:p>
          <a:p>
            <a:r>
              <a:rPr lang="en-US" dirty="0" smtClean="0"/>
              <a:t>24 hour electronic</a:t>
            </a:r>
          </a:p>
          <a:p>
            <a:r>
              <a:rPr lang="en-US" dirty="0" smtClean="0"/>
              <a:t>Access &amp; security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3210" y="4163994"/>
            <a:ext cx="2203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Col1</a:t>
            </a:r>
          </a:p>
          <a:p>
            <a:r>
              <a:rPr lang="en-US" dirty="0" smtClean="0"/>
              <a:t>Over 500 Storage </a:t>
            </a:r>
          </a:p>
          <a:p>
            <a:r>
              <a:rPr lang="en-US" dirty="0" smtClean="0"/>
              <a:t>Units to suit all needs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522" y="3482798"/>
            <a:ext cx="1521871" cy="369332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DIV class 4-col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2550" y="2368052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WHERE WE’RE LOCATED &gt;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22103" y="1801156"/>
            <a:ext cx="120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16172</TotalTime>
  <Words>58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Boston Interactive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Smidt</dc:creator>
  <cp:lastModifiedBy>Eva Smidt</cp:lastModifiedBy>
  <cp:revision>6</cp:revision>
  <dcterms:created xsi:type="dcterms:W3CDTF">2016-06-28T18:35:51Z</dcterms:created>
  <dcterms:modified xsi:type="dcterms:W3CDTF">2016-07-10T00:08:00Z</dcterms:modified>
</cp:coreProperties>
</file>