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B640-20A3-4E89-8CF1-271ECD79F02B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7E01-B96A-46A8-A545-036DA0FB0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 rot="5400000">
            <a:off x="3429786" y="57071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00694" y="3714752"/>
            <a:ext cx="3357586" cy="2571768"/>
          </a:xfrm>
          <a:prstGeom prst="rect">
            <a:avLst/>
          </a:prstGeom>
          <a:solidFill>
            <a:srgbClr val="00B0F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43570" y="4357694"/>
            <a:ext cx="1285884" cy="10715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7715272" y="5286388"/>
            <a:ext cx="1000132" cy="10001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43174" y="5000636"/>
            <a:ext cx="2643206" cy="13573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4282" y="2500306"/>
            <a:ext cx="2643206" cy="200026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43174" y="1142984"/>
            <a:ext cx="2694379" cy="8333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43240" y="3000372"/>
            <a:ext cx="1694247" cy="54754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3240" y="135729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Wallet_records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14678" y="2928934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Lock_records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 Info: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300037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查询余额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378619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Lock_records</a:t>
            </a:r>
            <a:endParaRPr lang="en-US" altLang="zh-CN" dirty="0" smtClean="0"/>
          </a:p>
        </p:txBody>
      </p:sp>
      <p:cxnSp>
        <p:nvCxnSpPr>
          <p:cNvPr id="26" name="直接箭头连接符 25"/>
          <p:cNvCxnSpPr>
            <a:stCxn id="16" idx="2"/>
          </p:cNvCxnSpPr>
          <p:nvPr/>
        </p:nvCxnSpPr>
        <p:spPr>
          <a:xfrm rot="5400000">
            <a:off x="2268940" y="1421824"/>
            <a:ext cx="1166964" cy="227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1714480" y="3357562"/>
            <a:ext cx="1428760" cy="605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00364" y="5857892"/>
            <a:ext cx="20002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以太坊转账软件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6" idx="2"/>
            <a:endCxn id="17" idx="0"/>
          </p:cNvCxnSpPr>
          <p:nvPr/>
        </p:nvCxnSpPr>
        <p:spPr>
          <a:xfrm rot="5400000">
            <a:off x="3478320" y="2488328"/>
            <a:ext cx="1024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1934" y="2143116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发起提现，增加</a:t>
            </a:r>
            <a:r>
              <a:rPr lang="en-US" altLang="zh-CN" sz="1200" dirty="0" smtClean="0"/>
              <a:t>lock</a:t>
            </a:r>
            <a:r>
              <a:rPr lang="zh-CN" altLang="en-US" sz="1200" dirty="0" smtClean="0"/>
              <a:t>，再写入减少</a:t>
            </a:r>
            <a:r>
              <a:rPr lang="zh-CN" altLang="en-US" sz="1200" dirty="0"/>
              <a:t>负数</a:t>
            </a:r>
            <a:r>
              <a:rPr lang="zh-CN" altLang="en-US" sz="1200" dirty="0" smtClean="0"/>
              <a:t>记录，并更新余额</a:t>
            </a:r>
            <a:endParaRPr lang="zh-CN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143240" y="1643050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增加按时间的余额字段</a:t>
            </a:r>
            <a:endParaRPr lang="zh-CN" altLang="en-US" sz="1200" dirty="0"/>
          </a:p>
        </p:txBody>
      </p:sp>
      <p:cxnSp>
        <p:nvCxnSpPr>
          <p:cNvPr id="56" name="直接箭头连接符 55"/>
          <p:cNvCxnSpPr/>
          <p:nvPr/>
        </p:nvCxnSpPr>
        <p:spPr>
          <a:xfrm rot="16200000" flipH="1">
            <a:off x="2893208" y="5322107"/>
            <a:ext cx="10715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 flipH="1" flipV="1">
            <a:off x="3856826" y="5286390"/>
            <a:ext cx="1143803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57686" y="5143512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转完后设置标记为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28992" y="514351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每日自动转账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3143240" y="4214818"/>
            <a:ext cx="1694247" cy="54754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19" idx="2"/>
            <a:endCxn id="68" idx="0"/>
          </p:cNvCxnSpPr>
          <p:nvPr/>
        </p:nvCxnSpPr>
        <p:spPr>
          <a:xfrm rot="5400000">
            <a:off x="3675654" y="3889975"/>
            <a:ext cx="639553" cy="1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71802" y="3714752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每日扫描至今上月记录写入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214678" y="421481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Lock_records</a:t>
            </a:r>
            <a:endParaRPr lang="en-US" altLang="zh-CN" dirty="0" smtClean="0"/>
          </a:p>
          <a:p>
            <a:pPr algn="ctr"/>
            <a:r>
              <a:rPr lang="en-US" altLang="zh-CN" dirty="0"/>
              <a:t>true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11" idx="3"/>
            <a:endCxn id="85" idx="1"/>
          </p:cNvCxnSpPr>
          <p:nvPr/>
        </p:nvCxnSpPr>
        <p:spPr>
          <a:xfrm flipV="1">
            <a:off x="6929454" y="4143380"/>
            <a:ext cx="571504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4572008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1-</a:t>
            </a:r>
            <a:r>
              <a:rPr lang="zh-CN" altLang="en-US" sz="1200" dirty="0" smtClean="0"/>
              <a:t>填入交易</a:t>
            </a:r>
            <a:r>
              <a:rPr lang="en-US" altLang="zh-CN" sz="1200" dirty="0" smtClean="0"/>
              <a:t>ID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643802" y="464344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 smtClean="0"/>
              <a:t>分钟数据与</a:t>
            </a:r>
            <a:endParaRPr lang="en-US" altLang="zh-CN" sz="1200" dirty="0" smtClean="0"/>
          </a:p>
          <a:p>
            <a:r>
              <a:rPr lang="zh-CN" altLang="en-US" sz="1200" dirty="0" smtClean="0"/>
              <a:t>以太坊</a:t>
            </a:r>
            <a:r>
              <a:rPr lang="zh-CN" altLang="en-US" sz="1200" dirty="0" smtClean="0"/>
              <a:t>同步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00958" y="3857628"/>
            <a:ext cx="1285884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7429520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ETH_records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5" idx="2"/>
          </p:cNvCxnSpPr>
          <p:nvPr/>
        </p:nvCxnSpPr>
        <p:spPr>
          <a:xfrm rot="5400000">
            <a:off x="7715272" y="485776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15140" y="400050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、查询</a:t>
            </a:r>
            <a:endParaRPr lang="zh-CN" altLang="en-US" sz="1200" dirty="0"/>
          </a:p>
        </p:txBody>
      </p:sp>
      <p:cxnSp>
        <p:nvCxnSpPr>
          <p:cNvPr id="98" name="直接箭头连接符 97"/>
          <p:cNvCxnSpPr>
            <a:stCxn id="85" idx="0"/>
            <a:endCxn id="16" idx="3"/>
          </p:cNvCxnSpPr>
          <p:nvPr/>
        </p:nvCxnSpPr>
        <p:spPr>
          <a:xfrm rot="16200000" flipV="1">
            <a:off x="5591730" y="1305457"/>
            <a:ext cx="2297994" cy="2806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286512" y="2000240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3-</a:t>
            </a:r>
            <a:r>
              <a:rPr lang="zh-CN" altLang="en-US" sz="1200" dirty="0" smtClean="0"/>
              <a:t>写入</a:t>
            </a:r>
            <a:r>
              <a:rPr lang="en-US" altLang="zh-CN" sz="1200" dirty="0" smtClean="0"/>
              <a:t>wallet</a:t>
            </a:r>
            <a:r>
              <a:rPr lang="zh-CN" altLang="en-US" sz="1200" dirty="0" smtClean="0"/>
              <a:t>并更新余额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143372" y="3571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写文奖励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5</cp:revision>
  <dcterms:created xsi:type="dcterms:W3CDTF">2018-04-18T13:32:25Z</dcterms:created>
  <dcterms:modified xsi:type="dcterms:W3CDTF">2018-04-18T14:11:07Z</dcterms:modified>
</cp:coreProperties>
</file>