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va Verschueren" initials="EV" lastIdx="1" clrIdx="0">
    <p:extLst>
      <p:ext uri="{19B8F6BF-5375-455C-9EA6-DF929625EA0E}">
        <p15:presenceInfo xmlns:p15="http://schemas.microsoft.com/office/powerpoint/2012/main" userId="S-1-5-21-4060015860-3155939536-3220560164-7307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8379"/>
    <a:srgbClr val="ECF791"/>
    <a:srgbClr val="61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5" d="100"/>
          <a:sy n="35" d="100"/>
        </p:scale>
        <p:origin x="208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5429-DB1C-470B-82C0-6657E45D619B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C1D94-926F-4A6B-9BAB-F8F1CCDB2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900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5429-DB1C-470B-82C0-6657E45D619B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C1D94-926F-4A6B-9BAB-F8F1CCDB2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14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5429-DB1C-470B-82C0-6657E45D619B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C1D94-926F-4A6B-9BAB-F8F1CCDB2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301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5429-DB1C-470B-82C0-6657E45D619B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C1D94-926F-4A6B-9BAB-F8F1CCDB2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49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5429-DB1C-470B-82C0-6657E45D619B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C1D94-926F-4A6B-9BAB-F8F1CCDB2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92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5429-DB1C-470B-82C0-6657E45D619B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C1D94-926F-4A6B-9BAB-F8F1CCDB2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1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5429-DB1C-470B-82C0-6657E45D619B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C1D94-926F-4A6B-9BAB-F8F1CCDB2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8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5429-DB1C-470B-82C0-6657E45D619B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C1D94-926F-4A6B-9BAB-F8F1CCDB2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49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5429-DB1C-470B-82C0-6657E45D619B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C1D94-926F-4A6B-9BAB-F8F1CCDB2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10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5429-DB1C-470B-82C0-6657E45D619B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C1D94-926F-4A6B-9BAB-F8F1CCDB2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660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5429-DB1C-470B-82C0-6657E45D619B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C1D94-926F-4A6B-9BAB-F8F1CCDB2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56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75429-DB1C-470B-82C0-6657E45D619B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C1D94-926F-4A6B-9BAB-F8F1CCDB2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36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sv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B3F3A1-BE70-492D-873F-76DABF1269E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95" y="272005"/>
            <a:ext cx="9013651" cy="569524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1A434AE-6A5D-49BF-8EDA-2A631674B137}"/>
              </a:ext>
            </a:extLst>
          </p:cNvPr>
          <p:cNvSpPr/>
          <p:nvPr/>
        </p:nvSpPr>
        <p:spPr>
          <a:xfrm>
            <a:off x="292394" y="5967245"/>
            <a:ext cx="9013652" cy="65472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A7646D-F669-496F-8B1C-745DB4646A91}"/>
              </a:ext>
            </a:extLst>
          </p:cNvPr>
          <p:cNvSpPr txBox="1"/>
          <p:nvPr/>
        </p:nvSpPr>
        <p:spPr>
          <a:xfrm>
            <a:off x="454973" y="307960"/>
            <a:ext cx="52312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Datathon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5FE878-7C7E-45F8-BBF8-A26A4559003F}"/>
              </a:ext>
            </a:extLst>
          </p:cNvPr>
          <p:cNvSpPr txBox="1"/>
          <p:nvPr/>
        </p:nvSpPr>
        <p:spPr>
          <a:xfrm>
            <a:off x="5136422" y="1103929"/>
            <a:ext cx="266024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ln w="0">
                  <a:solidFill>
                    <a:srgbClr val="F88379"/>
                  </a:solidFill>
                </a:ln>
                <a:solidFill>
                  <a:srgbClr val="F8837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&amp;</a:t>
            </a:r>
            <a:endParaRPr lang="en-US" sz="16600" b="1" dirty="0">
              <a:ln w="22225">
                <a:solidFill>
                  <a:srgbClr val="F88379"/>
                </a:solidFill>
                <a:prstDash val="solid"/>
              </a:ln>
              <a:solidFill>
                <a:srgbClr val="F88379"/>
              </a:solidFill>
              <a:latin typeface="Bahnschrift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4E2454-D2F9-4F61-B111-CB8C835BBFCD}"/>
              </a:ext>
            </a:extLst>
          </p:cNvPr>
          <p:cNvSpPr txBox="1"/>
          <p:nvPr/>
        </p:nvSpPr>
        <p:spPr>
          <a:xfrm>
            <a:off x="5100806" y="3289054"/>
            <a:ext cx="52312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Jobfair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E33AE5-0BF6-406C-BD84-392E76DE3B9F}"/>
              </a:ext>
            </a:extLst>
          </p:cNvPr>
          <p:cNvSpPr txBox="1"/>
          <p:nvPr/>
        </p:nvSpPr>
        <p:spPr>
          <a:xfrm>
            <a:off x="541784" y="5136308"/>
            <a:ext cx="82230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n w="0">
                  <a:solidFill>
                    <a:srgbClr val="F88379"/>
                  </a:solidFill>
                </a:ln>
                <a:solidFill>
                  <a:srgbClr val="F8837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FEB 2023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7BC274-D79F-4A98-B107-199DB94CB914}"/>
              </a:ext>
            </a:extLst>
          </p:cNvPr>
          <p:cNvSpPr txBox="1"/>
          <p:nvPr/>
        </p:nvSpPr>
        <p:spPr>
          <a:xfrm>
            <a:off x="541784" y="1617054"/>
            <a:ext cx="6080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Pitch your best ML/AI skills!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86C1F1-6D4E-4E21-8013-F30E666A1468}"/>
              </a:ext>
            </a:extLst>
          </p:cNvPr>
          <p:cNvSpPr txBox="1"/>
          <p:nvPr/>
        </p:nvSpPr>
        <p:spPr>
          <a:xfrm>
            <a:off x="3683191" y="4616447"/>
            <a:ext cx="5438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Find your data-science internship/job!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D204F93-7240-4E79-A9BC-FCEE9BC1C273}"/>
              </a:ext>
            </a:extLst>
          </p:cNvPr>
          <p:cNvCxnSpPr>
            <a:cxnSpLocks/>
          </p:cNvCxnSpPr>
          <p:nvPr/>
        </p:nvCxnSpPr>
        <p:spPr>
          <a:xfrm>
            <a:off x="628273" y="2458672"/>
            <a:ext cx="4508149" cy="0"/>
          </a:xfrm>
          <a:prstGeom prst="line">
            <a:avLst/>
          </a:prstGeom>
          <a:ln w="57150">
            <a:solidFill>
              <a:srgbClr val="F883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2E1597F-97E9-4FD1-9092-BB348D135B96}"/>
              </a:ext>
            </a:extLst>
          </p:cNvPr>
          <p:cNvCxnSpPr>
            <a:cxnSpLocks/>
          </p:cNvCxnSpPr>
          <p:nvPr/>
        </p:nvCxnSpPr>
        <p:spPr>
          <a:xfrm flipV="1">
            <a:off x="5932081" y="5960868"/>
            <a:ext cx="3047327" cy="6377"/>
          </a:xfrm>
          <a:prstGeom prst="line">
            <a:avLst/>
          </a:prstGeom>
          <a:ln w="57150">
            <a:solidFill>
              <a:srgbClr val="F883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2ABBA11-D16A-4A6B-897D-C75DDD624160}"/>
              </a:ext>
            </a:extLst>
          </p:cNvPr>
          <p:cNvSpPr/>
          <p:nvPr/>
        </p:nvSpPr>
        <p:spPr>
          <a:xfrm>
            <a:off x="292395" y="11387286"/>
            <a:ext cx="9013651" cy="1127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E500C76-DE98-464D-8DC1-B2D6FFCF08E9}"/>
              </a:ext>
            </a:extLst>
          </p:cNvPr>
          <p:cNvSpPr/>
          <p:nvPr/>
        </p:nvSpPr>
        <p:spPr>
          <a:xfrm>
            <a:off x="5686191" y="9308200"/>
            <a:ext cx="3277021" cy="1692495"/>
          </a:xfrm>
          <a:prstGeom prst="roundRect">
            <a:avLst/>
          </a:prstGeom>
          <a:solidFill>
            <a:srgbClr val="F88379"/>
          </a:solidFill>
          <a:ln>
            <a:solidFill>
              <a:srgbClr val="F883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C3F6A3-C19B-4568-A7AE-00BCC1859EC8}"/>
              </a:ext>
            </a:extLst>
          </p:cNvPr>
          <p:cNvSpPr txBox="1"/>
          <p:nvPr/>
        </p:nvSpPr>
        <p:spPr>
          <a:xfrm>
            <a:off x="5373233" y="9629053"/>
            <a:ext cx="23089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Bahnschrift" panose="020B0502040204020203" pitchFamily="34" charset="0"/>
              </a:rPr>
              <a:t>Info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Bahnschrift" panose="020B0502040204020203" pitchFamily="34" charset="0"/>
              </a:rPr>
              <a:t>&amp;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Bahnschrift" panose="020B0502040204020203" pitchFamily="34" charset="0"/>
              </a:rPr>
              <a:t>Registration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7F4870F-D612-4C25-B322-5C698D5AAA5B}"/>
              </a:ext>
            </a:extLst>
          </p:cNvPr>
          <p:cNvSpPr/>
          <p:nvPr/>
        </p:nvSpPr>
        <p:spPr>
          <a:xfrm>
            <a:off x="541784" y="9110830"/>
            <a:ext cx="425881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863"/>
            <a:r>
              <a:rPr lang="en-US" sz="2700" dirty="0">
                <a:latin typeface="Bahnschrift" panose="020B0502040204020203" pitchFamily="34" charset="0"/>
              </a:rPr>
              <a:t>For Bachelor, Master and PhD students from</a:t>
            </a:r>
          </a:p>
          <a:p>
            <a:pPr algn="ctr"/>
            <a:endParaRPr lang="en-US" sz="1600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E38F182-A18C-4E71-91DE-A26FDE7F12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9" t="2227" r="1206"/>
          <a:stretch/>
        </p:blipFill>
        <p:spPr>
          <a:xfrm>
            <a:off x="1343937" y="10200345"/>
            <a:ext cx="2023011" cy="717463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51DBEF5-A439-4E84-B7FF-C2704B96D765}"/>
              </a:ext>
            </a:extLst>
          </p:cNvPr>
          <p:cNvCxnSpPr>
            <a:cxnSpLocks/>
          </p:cNvCxnSpPr>
          <p:nvPr/>
        </p:nvCxnSpPr>
        <p:spPr>
          <a:xfrm flipH="1">
            <a:off x="951327" y="7704154"/>
            <a:ext cx="432000" cy="1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5C65BDC-B185-4CE3-8D8D-C257BBBE997B}"/>
              </a:ext>
            </a:extLst>
          </p:cNvPr>
          <p:cNvCxnSpPr>
            <a:cxnSpLocks/>
          </p:cNvCxnSpPr>
          <p:nvPr/>
        </p:nvCxnSpPr>
        <p:spPr>
          <a:xfrm>
            <a:off x="970060" y="7287541"/>
            <a:ext cx="0" cy="43200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EA5066B-FBAF-4F4B-9032-0562E8B31FB7}"/>
              </a:ext>
            </a:extLst>
          </p:cNvPr>
          <p:cNvSpPr txBox="1"/>
          <p:nvPr/>
        </p:nvSpPr>
        <p:spPr>
          <a:xfrm>
            <a:off x="1451769" y="6807560"/>
            <a:ext cx="3556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" panose="020B0502040204020203" pitchFamily="34" charset="0"/>
              </a:rPr>
              <a:t>Datathon data sets release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BD9C8F-73F5-4021-A980-2B8C9D51614E}"/>
              </a:ext>
            </a:extLst>
          </p:cNvPr>
          <p:cNvSpPr txBox="1"/>
          <p:nvPr/>
        </p:nvSpPr>
        <p:spPr>
          <a:xfrm>
            <a:off x="2413920" y="7498759"/>
            <a:ext cx="4693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" panose="020B0502040204020203" pitchFamily="34" charset="0"/>
              </a:rPr>
              <a:t>Datathon kick-off event and workshops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0299860-AA9E-43A7-A3FD-31ACE3DB0D1D}"/>
              </a:ext>
            </a:extLst>
          </p:cNvPr>
          <p:cNvSpPr txBox="1"/>
          <p:nvPr/>
        </p:nvSpPr>
        <p:spPr>
          <a:xfrm>
            <a:off x="3397196" y="8169070"/>
            <a:ext cx="4890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" panose="020B0502040204020203" pitchFamily="34" charset="0"/>
              </a:rPr>
              <a:t>Datathon pitches, closing event &amp; Jobfair 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A55ED43-A8E6-426E-A609-D4CE007EDB10}"/>
              </a:ext>
            </a:extLst>
          </p:cNvPr>
          <p:cNvCxnSpPr>
            <a:cxnSpLocks/>
          </p:cNvCxnSpPr>
          <p:nvPr/>
        </p:nvCxnSpPr>
        <p:spPr>
          <a:xfrm flipH="1">
            <a:off x="1879793" y="8384176"/>
            <a:ext cx="432000" cy="1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1166CD3-A65E-4600-8C98-8AFB477A2FDD}"/>
              </a:ext>
            </a:extLst>
          </p:cNvPr>
          <p:cNvCxnSpPr>
            <a:cxnSpLocks/>
          </p:cNvCxnSpPr>
          <p:nvPr/>
        </p:nvCxnSpPr>
        <p:spPr>
          <a:xfrm>
            <a:off x="1898456" y="7963761"/>
            <a:ext cx="0" cy="43200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Graphic 43" descr="Marker">
            <a:extLst>
              <a:ext uri="{FF2B5EF4-FFF2-40B4-BE49-F238E27FC236}">
                <a16:creationId xmlns:a16="http://schemas.microsoft.com/office/drawing/2014/main" id="{C923681F-5B41-48A2-80D8-668D6DD6F6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42354" y="6343647"/>
            <a:ext cx="914400" cy="91440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E25AE211-65D6-4D22-BC91-538716613B0E}"/>
              </a:ext>
            </a:extLst>
          </p:cNvPr>
          <p:cNvSpPr txBox="1"/>
          <p:nvPr/>
        </p:nvSpPr>
        <p:spPr>
          <a:xfrm>
            <a:off x="6452421" y="6799973"/>
            <a:ext cx="4890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" panose="020B0502040204020203" pitchFamily="34" charset="0"/>
              </a:rPr>
              <a:t>Quadrivium, Heverlee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A1B61C-69F0-4A6C-BCBD-83C06FC965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184" y="9451484"/>
            <a:ext cx="1391561" cy="1391561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7B8ECC31-720E-4772-99EC-C8333237D20F}"/>
              </a:ext>
            </a:extLst>
          </p:cNvPr>
          <p:cNvSpPr txBox="1"/>
          <p:nvPr/>
        </p:nvSpPr>
        <p:spPr>
          <a:xfrm>
            <a:off x="541784" y="6823132"/>
            <a:ext cx="982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n w="0">
                  <a:solidFill>
                    <a:srgbClr val="F88379"/>
                  </a:solidFill>
                </a:ln>
                <a:solidFill>
                  <a:srgbClr val="F8837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FEB 14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2FAB3E5-4154-48F1-A7F2-94554E718A81}"/>
              </a:ext>
            </a:extLst>
          </p:cNvPr>
          <p:cNvSpPr txBox="1"/>
          <p:nvPr/>
        </p:nvSpPr>
        <p:spPr>
          <a:xfrm>
            <a:off x="1451769" y="7490772"/>
            <a:ext cx="982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n w="0">
                  <a:solidFill>
                    <a:srgbClr val="F88379"/>
                  </a:solidFill>
                </a:ln>
                <a:solidFill>
                  <a:srgbClr val="F8837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FEB 16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1E747E0-3926-41C2-8F35-05D0CCF4DFD7}"/>
              </a:ext>
            </a:extLst>
          </p:cNvPr>
          <p:cNvSpPr txBox="1"/>
          <p:nvPr/>
        </p:nvSpPr>
        <p:spPr>
          <a:xfrm>
            <a:off x="2377978" y="8168964"/>
            <a:ext cx="982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n w="0">
                  <a:solidFill>
                    <a:srgbClr val="F88379"/>
                  </a:solidFill>
                </a:ln>
                <a:solidFill>
                  <a:srgbClr val="F8837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FEB 23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C9D507FE-4FD9-4102-9C0A-CF5014F129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820" y="11762353"/>
            <a:ext cx="1438080" cy="59545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8CBE691-F1C0-46C8-B471-78B05FE037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83687" y="11575234"/>
            <a:ext cx="866751" cy="686900"/>
          </a:xfrm>
          <a:prstGeom prst="rect">
            <a:avLst/>
          </a:prstGeom>
        </p:spPr>
      </p:pic>
      <p:pic>
        <p:nvPicPr>
          <p:cNvPr id="43" name="Picture 2" descr="RiskConcile | Risk and Regulatory Technology | FinTech">
            <a:extLst>
              <a:ext uri="{FF2B5EF4-FFF2-40B4-BE49-F238E27FC236}">
                <a16:creationId xmlns:a16="http://schemas.microsoft.com/office/drawing/2014/main" id="{2076D42F-5251-44DB-9B6F-3100A3533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172" y="11843496"/>
            <a:ext cx="1746524" cy="43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Deloitte Accountancy - Credit Expo België">
            <a:extLst>
              <a:ext uri="{FF2B5EF4-FFF2-40B4-BE49-F238E27FC236}">
                <a16:creationId xmlns:a16="http://schemas.microsoft.com/office/drawing/2014/main" id="{8EA9093C-88C3-4A59-B58E-D33D8E3ED0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0" t="22349" r="2970" b="17362"/>
          <a:stretch/>
        </p:blipFill>
        <p:spPr bwMode="auto">
          <a:xfrm>
            <a:off x="6006535" y="11860430"/>
            <a:ext cx="1901532" cy="514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8FD2B497-1284-4F56-A995-4A168DB569C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464" y="11300502"/>
            <a:ext cx="1797311" cy="151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419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KU Leuven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633</TotalTime>
  <Words>56</Words>
  <Application>Microsoft Office PowerPoint</Application>
  <PresentationFormat>A3 Paper (297x420 mm)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Bahnschrift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 Verschueren</dc:creator>
  <cp:lastModifiedBy>Eva Verschueren</cp:lastModifiedBy>
  <cp:revision>54</cp:revision>
  <dcterms:created xsi:type="dcterms:W3CDTF">2022-11-20T09:10:37Z</dcterms:created>
  <dcterms:modified xsi:type="dcterms:W3CDTF">2023-11-18T14:46:21Z</dcterms:modified>
</cp:coreProperties>
</file>