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6210"/>
    <a:srgbClr val="25B1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2" autoAdjust="0"/>
    <p:restoredTop sz="74618" autoAdjust="0"/>
  </p:normalViewPr>
  <p:slideViewPr>
    <p:cSldViewPr>
      <p:cViewPr varScale="1">
        <p:scale>
          <a:sx n="79" d="100"/>
          <a:sy n="79" d="100"/>
        </p:scale>
        <p:origin x="65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TW"/>
              <a:t>Word, Excel, PowerPoint </a:t>
            </a:r>
            <a:r>
              <a:rPr lang="zh-TW" altLang="en-US"/>
              <a:t>使用上的交流與分享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44E81-7738-452E-BA58-3BA96D3AEED6}" type="datetimeFigureOut">
              <a:rPr lang="zh-TW" altLang="en-US" smtClean="0"/>
              <a:pPr/>
              <a:t>2019/7/12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5C723-D49B-48D9-8A80-1E32DD4475B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TW"/>
              <a:t>Word, Excel, PowerPoint </a:t>
            </a:r>
            <a:r>
              <a:rPr lang="zh-TW" altLang="en-US"/>
              <a:t>使用上的交流與分享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91B44-1D51-4BAA-8611-F70AD5C8AC65}" type="datetimeFigureOut">
              <a:rPr lang="zh-TW" altLang="en-US" smtClean="0"/>
              <a:pPr/>
              <a:t>2019/7/12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63315-E783-4D42-BFBC-F1E0455643F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TW"/>
              <a:t>Word, Excel, PowerPoint </a:t>
            </a:r>
            <a:r>
              <a:rPr lang="zh-TW" altLang="en-US"/>
              <a:t>使用上的交流與分享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TW"/>
              <a:t>Word, Excel, PowerPoint </a:t>
            </a:r>
            <a:r>
              <a:rPr lang="zh-TW" altLang="en-US"/>
              <a:t>使用上的交流與分享</a:t>
            </a:r>
          </a:p>
        </p:txBody>
      </p:sp>
    </p:spTree>
    <p:extLst>
      <p:ext uri="{BB962C8B-B14F-4D97-AF65-F5344CB8AC3E}">
        <p14:creationId xmlns:p14="http://schemas.microsoft.com/office/powerpoint/2010/main" val="2487921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TW"/>
              <a:t>Word, Excel, PowerPoint </a:t>
            </a:r>
            <a:r>
              <a:rPr lang="zh-TW" altLang="en-US"/>
              <a:t>使用上的交流與分享</a:t>
            </a:r>
          </a:p>
        </p:txBody>
      </p:sp>
    </p:spTree>
    <p:extLst>
      <p:ext uri="{BB962C8B-B14F-4D97-AF65-F5344CB8AC3E}">
        <p14:creationId xmlns:p14="http://schemas.microsoft.com/office/powerpoint/2010/main" val="934547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TW"/>
              <a:t>Word, Excel, PowerPoint </a:t>
            </a:r>
            <a:r>
              <a:rPr lang="zh-TW" altLang="en-US"/>
              <a:t>使用上的交流與分享</a:t>
            </a:r>
          </a:p>
        </p:txBody>
      </p:sp>
    </p:spTree>
    <p:extLst>
      <p:ext uri="{BB962C8B-B14F-4D97-AF65-F5344CB8AC3E}">
        <p14:creationId xmlns:p14="http://schemas.microsoft.com/office/powerpoint/2010/main" val="3150742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TW"/>
              <a:t>Word, Excel, PowerPoint </a:t>
            </a:r>
            <a:r>
              <a:rPr lang="zh-TW" altLang="en-US"/>
              <a:t>使用上的交流與分享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TW"/>
              <a:t>Word, Excel, PowerPoint </a:t>
            </a:r>
            <a:r>
              <a:rPr lang="zh-TW" altLang="en-US"/>
              <a:t>使用上的交流與分享</a:t>
            </a:r>
          </a:p>
        </p:txBody>
      </p:sp>
    </p:spTree>
    <p:extLst>
      <p:ext uri="{BB962C8B-B14F-4D97-AF65-F5344CB8AC3E}">
        <p14:creationId xmlns:p14="http://schemas.microsoft.com/office/powerpoint/2010/main" val="2854161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TW"/>
              <a:t>Word, Excel, PowerPoint </a:t>
            </a:r>
            <a:r>
              <a:rPr lang="zh-TW" altLang="en-US"/>
              <a:t>使用上的交流與分享</a:t>
            </a:r>
          </a:p>
        </p:txBody>
      </p:sp>
    </p:spTree>
    <p:extLst>
      <p:ext uri="{BB962C8B-B14F-4D97-AF65-F5344CB8AC3E}">
        <p14:creationId xmlns:p14="http://schemas.microsoft.com/office/powerpoint/2010/main" val="3135488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TW"/>
              <a:t>Word, Excel, PowerPoint </a:t>
            </a:r>
            <a:r>
              <a:rPr lang="zh-TW" altLang="en-US"/>
              <a:t>使用上的交流與分享</a:t>
            </a:r>
          </a:p>
        </p:txBody>
      </p:sp>
    </p:spTree>
    <p:extLst>
      <p:ext uri="{BB962C8B-B14F-4D97-AF65-F5344CB8AC3E}">
        <p14:creationId xmlns:p14="http://schemas.microsoft.com/office/powerpoint/2010/main" val="2502771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TW"/>
              <a:t>Word, Excel, PowerPoint </a:t>
            </a:r>
            <a:r>
              <a:rPr lang="zh-TW" altLang="en-US"/>
              <a:t>使用上的交流與分享</a:t>
            </a:r>
          </a:p>
        </p:txBody>
      </p:sp>
    </p:spTree>
    <p:extLst>
      <p:ext uri="{BB962C8B-B14F-4D97-AF65-F5344CB8AC3E}">
        <p14:creationId xmlns:p14="http://schemas.microsoft.com/office/powerpoint/2010/main" val="3572982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TW"/>
              <a:t>Word, Excel, PowerPoint </a:t>
            </a:r>
            <a:r>
              <a:rPr lang="zh-TW" altLang="en-US"/>
              <a:t>使用上的交流與分享</a:t>
            </a:r>
          </a:p>
        </p:txBody>
      </p:sp>
    </p:spTree>
    <p:extLst>
      <p:ext uri="{BB962C8B-B14F-4D97-AF65-F5344CB8AC3E}">
        <p14:creationId xmlns:p14="http://schemas.microsoft.com/office/powerpoint/2010/main" val="394067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TW"/>
              <a:t>Word, Excel, PowerPoint </a:t>
            </a:r>
            <a:r>
              <a:rPr lang="zh-TW" altLang="en-US"/>
              <a:t>使用上的交流與分享</a:t>
            </a:r>
          </a:p>
        </p:txBody>
      </p:sp>
    </p:spTree>
    <p:extLst>
      <p:ext uri="{BB962C8B-B14F-4D97-AF65-F5344CB8AC3E}">
        <p14:creationId xmlns:p14="http://schemas.microsoft.com/office/powerpoint/2010/main" val="1992161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TW"/>
              <a:t>Word, Excel, PowerPoint </a:t>
            </a:r>
            <a:r>
              <a:rPr lang="zh-TW" altLang="en-US"/>
              <a:t>使用上的交流與分享</a:t>
            </a:r>
          </a:p>
        </p:txBody>
      </p:sp>
    </p:spTree>
    <p:extLst>
      <p:ext uri="{BB962C8B-B14F-4D97-AF65-F5344CB8AC3E}">
        <p14:creationId xmlns:p14="http://schemas.microsoft.com/office/powerpoint/2010/main" val="2278964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9/28/2014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02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9/28/2014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8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9/28/2014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34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9/28/2014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46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9/28/2014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54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9/28/2014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5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9/28/2014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9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9/28/2014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4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9/28/2014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0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9/28/2014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26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9/28/2014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38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9/28/2014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9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295400"/>
            <a:ext cx="7543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ctr"/>
            <a:endParaRPr lang="en-US" altLang="zh-TW" sz="36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GB" altLang="zh-CN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介紹</a:t>
            </a:r>
            <a:endParaRPr lang="en-US" altLang="zh-CN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altLang="zh-TW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altLang="zh-TW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altLang="zh-TW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TW" sz="2800" dirty="0">
              <a:solidFill>
                <a:schemeClr val="accent1">
                  <a:lumMod val="75000"/>
                </a:schemeClr>
              </a:solidFill>
            </a:endParaRPr>
          </a:p>
          <a:p>
            <a:pPr algn="r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　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Author: Eva Wu</a:t>
            </a:r>
          </a:p>
          <a:p>
            <a:pPr algn="r"/>
            <a:r>
              <a:rPr lang="en-GB" altLang="zh-TW" sz="2000" dirty="0">
                <a:solidFill>
                  <a:schemeClr val="accent1">
                    <a:lumMod val="75000"/>
                  </a:schemeClr>
                </a:solidFill>
              </a:rPr>
              <a:t>      Date: </a:t>
            </a:r>
            <a:r>
              <a:rPr lang="en-GB" altLang="zh-TW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GB" altLang="zh-TW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GB" altLang="zh-TW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-26</a:t>
            </a:r>
            <a:endParaRPr lang="zh-TW" altLang="en-US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7800" y="175260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image &amp; effect &amp; </a:t>
            </a:r>
            <a:r>
              <a:rPr lang="en-US" altLang="zh-TW" sz="24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slide_show</a:t>
            </a:r>
            <a:endParaRPr lang="zh-TW" altLang="en-US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184231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7800" y="175260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Responsive &amp; animations </a:t>
            </a:r>
            <a:endParaRPr lang="zh-TW" altLang="en-US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57868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0" y="32004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  <a:endParaRPr lang="zh-TW" alt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397842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" y="798972"/>
            <a:ext cx="7696200" cy="3925427"/>
          </a:xfrm>
        </p:spPr>
        <p:txBody>
          <a:bodyPr/>
          <a:lstStyle/>
          <a:p>
            <a:pPr algn="l"/>
            <a:r>
              <a:rPr lang="en-US" altLang="zh-TW" sz="2000" dirty="0"/>
              <a:t>Bootstrap </a:t>
            </a:r>
            <a:r>
              <a:rPr lang="zh-TW" altLang="en-US" sz="2000" dirty="0"/>
              <a:t>是全球最受歡迎的前端組件庫，用於開發響應式佈局、移動設備優先的 </a:t>
            </a:r>
            <a:r>
              <a:rPr lang="en-US" altLang="zh-TW" sz="2000" dirty="0"/>
              <a:t>WEB </a:t>
            </a:r>
            <a:r>
              <a:rPr lang="zh-TW" altLang="en-US" sz="2000" dirty="0"/>
              <a:t>項目。</a:t>
            </a:r>
            <a:br>
              <a:rPr lang="zh-TW" altLang="en-US" sz="2000" dirty="0"/>
            </a:br>
            <a:br>
              <a:rPr lang="zh-TW" altLang="en-US" sz="2000" dirty="0"/>
            </a:br>
            <a:r>
              <a:rPr lang="en-US" altLang="zh-TW" sz="2000" dirty="0"/>
              <a:t>Bootstrap4 </a:t>
            </a:r>
            <a:r>
              <a:rPr lang="zh-TW" altLang="en-US" sz="2000" dirty="0"/>
              <a:t>目前是 </a:t>
            </a:r>
            <a:r>
              <a:rPr lang="en-US" altLang="zh-TW" sz="2000" dirty="0"/>
              <a:t>Bootstrap </a:t>
            </a:r>
            <a:r>
              <a:rPr lang="zh-TW" altLang="en-US" sz="2000" dirty="0"/>
              <a:t>的最新版本，是一套用於 </a:t>
            </a:r>
            <a:r>
              <a:rPr lang="en-US" altLang="zh-TW" sz="2000" dirty="0"/>
              <a:t>HTML</a:t>
            </a:r>
            <a:r>
              <a:rPr lang="zh-TW" altLang="en-US" sz="2000" dirty="0"/>
              <a:t>、</a:t>
            </a:r>
            <a:r>
              <a:rPr lang="en-US" altLang="zh-TW" sz="2000" dirty="0"/>
              <a:t>CSS </a:t>
            </a:r>
            <a:r>
              <a:rPr lang="zh-TW" altLang="en-US" sz="2000" dirty="0"/>
              <a:t>和 </a:t>
            </a:r>
            <a:r>
              <a:rPr lang="en-US" altLang="zh-TW" sz="2000" dirty="0"/>
              <a:t>JS </a:t>
            </a:r>
            <a:r>
              <a:rPr lang="zh-TW" altLang="en-US" sz="2000" dirty="0"/>
              <a:t>開發的開源工具集。</a:t>
            </a:r>
            <a:endParaRPr lang="en-US" altLang="zh-TW" sz="2000" dirty="0"/>
          </a:p>
          <a:p>
            <a:pPr algn="l"/>
            <a:endParaRPr lang="en-US" altLang="zh-TW" sz="2000" dirty="0"/>
          </a:p>
          <a:p>
            <a:pPr algn="l"/>
            <a:r>
              <a:rPr lang="en-US" altLang="zh-TW" sz="2000" dirty="0"/>
              <a:t>Bootstrap4 </a:t>
            </a:r>
            <a:r>
              <a:rPr lang="zh-TW" altLang="en-US" sz="2000" dirty="0"/>
              <a:t>僅僅支持 </a:t>
            </a:r>
            <a:r>
              <a:rPr lang="en-US" altLang="zh-TW" sz="2000" dirty="0"/>
              <a:t>IE9 </a:t>
            </a:r>
            <a:r>
              <a:rPr lang="zh-TW" altLang="en-US" sz="2000" dirty="0"/>
              <a:t>以上 以及 </a:t>
            </a:r>
            <a:r>
              <a:rPr lang="en-US" altLang="zh-TW" sz="2000" dirty="0"/>
              <a:t>iOS 7 </a:t>
            </a:r>
            <a:r>
              <a:rPr lang="zh-TW" altLang="en-US" sz="2000" dirty="0"/>
              <a:t>以上版本的瀏覽器。</a:t>
            </a:r>
            <a:endParaRPr lang="en-US" altLang="zh-TW" sz="2000" dirty="0"/>
          </a:p>
          <a:p>
            <a:pPr algn="l"/>
            <a:endParaRPr lang="en-US" altLang="zh-TW" sz="2000" dirty="0"/>
          </a:p>
          <a:p>
            <a:pPr algn="l"/>
            <a:r>
              <a:rPr lang="en-US" altLang="zh-TW" sz="2000"/>
              <a:t>http://www.runoob.com/bootstrap4/bootstrap4-tutorial.html</a:t>
            </a:r>
            <a:endParaRPr lang="zh-TW" altLang="en-US" sz="2000" dirty="0"/>
          </a:p>
          <a:p>
            <a:pPr algn="l"/>
            <a:endParaRPr lang="en-US" dirty="0"/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7724" y="798972"/>
            <a:ext cx="8503876" cy="4230227"/>
          </a:xfrm>
        </p:spPr>
        <p:txBody>
          <a:bodyPr/>
          <a:lstStyle/>
          <a:p>
            <a:pPr algn="l"/>
            <a:r>
              <a:rPr lang="en-US" altLang="zh-TW" sz="2000" b="1" dirty="0"/>
              <a:t>Bootstrap4 CDN</a:t>
            </a:r>
          </a:p>
          <a:p>
            <a:pPr algn="l"/>
            <a:endParaRPr lang="en-US" altLang="zh-TW" sz="1600" dirty="0"/>
          </a:p>
          <a:p>
            <a:pPr algn="l"/>
            <a:r>
              <a:rPr lang="en-US" altLang="zh-TW" sz="1600" dirty="0">
                <a:solidFill>
                  <a:srgbClr val="C66210"/>
                </a:solidFill>
              </a:rPr>
              <a:t>&lt;!-- </a:t>
            </a:r>
            <a:r>
              <a:rPr lang="zh-TW" altLang="en-US" sz="1600" dirty="0">
                <a:solidFill>
                  <a:srgbClr val="C66210"/>
                </a:solidFill>
              </a:rPr>
              <a:t>新 </a:t>
            </a:r>
            <a:r>
              <a:rPr lang="en-US" altLang="zh-TW" sz="1600" dirty="0">
                <a:solidFill>
                  <a:srgbClr val="C66210"/>
                </a:solidFill>
              </a:rPr>
              <a:t>Bootstrap4 </a:t>
            </a:r>
            <a:r>
              <a:rPr lang="zh-TW" altLang="en-US" sz="1600" dirty="0">
                <a:solidFill>
                  <a:srgbClr val="C66210"/>
                </a:solidFill>
              </a:rPr>
              <a:t>核心 </a:t>
            </a:r>
            <a:r>
              <a:rPr lang="en-US" altLang="zh-TW" sz="1600" dirty="0">
                <a:solidFill>
                  <a:srgbClr val="C66210"/>
                </a:solidFill>
              </a:rPr>
              <a:t>CSS </a:t>
            </a:r>
            <a:r>
              <a:rPr lang="zh-TW" altLang="en-US" sz="1600" dirty="0">
                <a:solidFill>
                  <a:srgbClr val="C66210"/>
                </a:solidFill>
              </a:rPr>
              <a:t>文件 </a:t>
            </a:r>
            <a:r>
              <a:rPr lang="en-US" altLang="zh-TW" sz="1600" dirty="0">
                <a:solidFill>
                  <a:srgbClr val="C66210"/>
                </a:solidFill>
              </a:rPr>
              <a:t>--&gt; </a:t>
            </a:r>
          </a:p>
          <a:p>
            <a:pPr algn="l"/>
            <a:r>
              <a:rPr lang="en-US" altLang="zh-TW" sz="1600" dirty="0"/>
              <a:t>&lt;</a:t>
            </a:r>
            <a:r>
              <a:rPr lang="en-US" altLang="zh-TW" sz="1600" dirty="0">
                <a:solidFill>
                  <a:srgbClr val="25B154"/>
                </a:solidFill>
              </a:rPr>
              <a:t>link</a:t>
            </a:r>
            <a:r>
              <a:rPr lang="en-US" altLang="zh-TW" sz="1600" dirty="0"/>
              <a:t> </a:t>
            </a:r>
            <a:r>
              <a:rPr lang="en-US" altLang="zh-TW" sz="1600" dirty="0" err="1">
                <a:solidFill>
                  <a:srgbClr val="0070C0"/>
                </a:solidFill>
              </a:rPr>
              <a:t>rel</a:t>
            </a:r>
            <a:r>
              <a:rPr lang="en-US" altLang="zh-TW" sz="1600" dirty="0"/>
              <a:t>="stylesheet" </a:t>
            </a:r>
            <a:r>
              <a:rPr lang="en-US" altLang="zh-TW" sz="1600" dirty="0" err="1">
                <a:solidFill>
                  <a:srgbClr val="0070C0"/>
                </a:solidFill>
              </a:rPr>
              <a:t>href</a:t>
            </a:r>
            <a:r>
              <a:rPr lang="en-US" altLang="zh-TW" sz="1600" dirty="0"/>
              <a:t>="https://cdn.staticfile.org/twitter-bootstrap/4.1.0/</a:t>
            </a:r>
            <a:r>
              <a:rPr lang="en-US" altLang="zh-TW" sz="1600" dirty="0" err="1"/>
              <a:t>css</a:t>
            </a:r>
            <a:r>
              <a:rPr lang="en-US" altLang="zh-TW" sz="1600" dirty="0"/>
              <a:t>/bootstrap.min.css"&gt;</a:t>
            </a:r>
          </a:p>
          <a:p>
            <a:pPr algn="l"/>
            <a:r>
              <a:rPr lang="en-US" altLang="zh-TW" sz="1600" dirty="0"/>
              <a:t> </a:t>
            </a:r>
          </a:p>
          <a:p>
            <a:pPr algn="l"/>
            <a:r>
              <a:rPr lang="en-US" altLang="zh-TW" sz="1600" dirty="0">
                <a:solidFill>
                  <a:srgbClr val="C66210"/>
                </a:solidFill>
              </a:rPr>
              <a:t>&lt;!-- </a:t>
            </a:r>
            <a:r>
              <a:rPr lang="zh-TW" altLang="zh-TW" sz="1600" dirty="0">
                <a:solidFill>
                  <a:srgbClr val="C66210"/>
                </a:solidFill>
              </a:rPr>
              <a:t>jQuery文件。務必在bootstrap.min.js 之前引入</a:t>
            </a:r>
            <a:r>
              <a:rPr lang="en-US" altLang="zh-TW" sz="1600" dirty="0">
                <a:solidFill>
                  <a:srgbClr val="C66210"/>
                </a:solidFill>
              </a:rPr>
              <a:t>--&gt; </a:t>
            </a:r>
          </a:p>
          <a:p>
            <a:pPr algn="l"/>
            <a:r>
              <a:rPr lang="en-US" altLang="zh-TW" sz="1600" dirty="0"/>
              <a:t>&lt;</a:t>
            </a:r>
            <a:r>
              <a:rPr lang="en-US" altLang="zh-TW" sz="1600" dirty="0">
                <a:solidFill>
                  <a:srgbClr val="25B154"/>
                </a:solidFill>
              </a:rPr>
              <a:t>script</a:t>
            </a:r>
            <a:r>
              <a:rPr lang="en-US" altLang="zh-TW" sz="1600" dirty="0"/>
              <a:t> </a:t>
            </a:r>
            <a:r>
              <a:rPr lang="en-US" altLang="zh-TW" sz="1600" dirty="0" err="1">
                <a:solidFill>
                  <a:srgbClr val="0070C0"/>
                </a:solidFill>
              </a:rPr>
              <a:t>src</a:t>
            </a:r>
            <a:r>
              <a:rPr lang="en-US" altLang="zh-TW" sz="1600" dirty="0"/>
              <a:t>="https://cdn.staticfile.org/</a:t>
            </a:r>
            <a:r>
              <a:rPr lang="en-US" altLang="zh-TW" sz="1600" dirty="0" err="1"/>
              <a:t>jquery</a:t>
            </a:r>
            <a:r>
              <a:rPr lang="en-US" altLang="zh-TW" sz="1600" dirty="0"/>
              <a:t>/3.2.1/jquery.min.js"&gt;&lt;/</a:t>
            </a:r>
            <a:r>
              <a:rPr lang="en-US" altLang="zh-TW" sz="1600" dirty="0">
                <a:solidFill>
                  <a:srgbClr val="25B154"/>
                </a:solidFill>
              </a:rPr>
              <a:t>script</a:t>
            </a:r>
            <a:r>
              <a:rPr lang="en-US" altLang="zh-TW" sz="1600" dirty="0"/>
              <a:t>&gt; </a:t>
            </a:r>
          </a:p>
          <a:p>
            <a:pPr algn="l"/>
            <a:endParaRPr lang="en-US" altLang="zh-TW" sz="1600" dirty="0">
              <a:solidFill>
                <a:srgbClr val="C66210"/>
              </a:solidFill>
            </a:endParaRPr>
          </a:p>
          <a:p>
            <a:pPr algn="l"/>
            <a:r>
              <a:rPr lang="en-US" altLang="zh-TW" sz="1600" dirty="0">
                <a:solidFill>
                  <a:srgbClr val="C66210"/>
                </a:solidFill>
              </a:rPr>
              <a:t>&lt;!-- popper.min.js </a:t>
            </a:r>
            <a:r>
              <a:rPr lang="zh-TW" altLang="en-US" sz="1600" dirty="0">
                <a:solidFill>
                  <a:srgbClr val="C66210"/>
                </a:solidFill>
              </a:rPr>
              <a:t>用於彈窗、提示、下拉菜單</a:t>
            </a:r>
            <a:r>
              <a:rPr lang="en-US" altLang="zh-TW" sz="1600" dirty="0">
                <a:solidFill>
                  <a:srgbClr val="C66210"/>
                </a:solidFill>
              </a:rPr>
              <a:t>--&gt; </a:t>
            </a:r>
          </a:p>
          <a:p>
            <a:pPr algn="l"/>
            <a:r>
              <a:rPr lang="en-US" altLang="zh-TW" sz="1600" dirty="0"/>
              <a:t>&lt;</a:t>
            </a:r>
            <a:r>
              <a:rPr lang="en-US" altLang="zh-TW" sz="1600" dirty="0">
                <a:solidFill>
                  <a:srgbClr val="25B154"/>
                </a:solidFill>
              </a:rPr>
              <a:t>script</a:t>
            </a:r>
            <a:r>
              <a:rPr lang="en-US" altLang="zh-TW" sz="1600" dirty="0"/>
              <a:t> </a:t>
            </a:r>
            <a:r>
              <a:rPr lang="en-US" altLang="zh-TW" sz="1600" dirty="0" err="1">
                <a:solidFill>
                  <a:srgbClr val="0070C0"/>
                </a:solidFill>
              </a:rPr>
              <a:t>src</a:t>
            </a:r>
            <a:r>
              <a:rPr lang="en-US" altLang="zh-TW" sz="1600" dirty="0"/>
              <a:t>="https://cdn.staticfile.org/popper.js/1.12.5/</a:t>
            </a:r>
            <a:r>
              <a:rPr lang="en-US" altLang="zh-TW" sz="1600" dirty="0" err="1"/>
              <a:t>umd</a:t>
            </a:r>
            <a:r>
              <a:rPr lang="en-US" altLang="zh-TW" sz="1600" dirty="0"/>
              <a:t>/popper.min.js"&gt;&lt;/</a:t>
            </a:r>
            <a:r>
              <a:rPr lang="en-US" altLang="zh-TW" sz="1600" dirty="0">
                <a:solidFill>
                  <a:srgbClr val="25B154"/>
                </a:solidFill>
              </a:rPr>
              <a:t>script</a:t>
            </a:r>
            <a:r>
              <a:rPr lang="en-US" altLang="zh-TW" sz="1600" dirty="0"/>
              <a:t>&gt; </a:t>
            </a:r>
          </a:p>
          <a:p>
            <a:pPr algn="l"/>
            <a:endParaRPr lang="en-US" altLang="zh-TW" sz="1600" dirty="0">
              <a:solidFill>
                <a:srgbClr val="C66210"/>
              </a:solidFill>
            </a:endParaRPr>
          </a:p>
          <a:p>
            <a:pPr algn="l"/>
            <a:r>
              <a:rPr lang="en-US" altLang="zh-TW" sz="1600" dirty="0">
                <a:solidFill>
                  <a:srgbClr val="C66210"/>
                </a:solidFill>
              </a:rPr>
              <a:t>&lt;!--</a:t>
            </a:r>
            <a:r>
              <a:rPr lang="zh-TW" altLang="en-US" sz="1600" dirty="0">
                <a:solidFill>
                  <a:srgbClr val="C66210"/>
                </a:solidFill>
              </a:rPr>
              <a:t>最新的 </a:t>
            </a:r>
            <a:r>
              <a:rPr lang="en-US" altLang="zh-TW" sz="1600" dirty="0">
                <a:solidFill>
                  <a:srgbClr val="C66210"/>
                </a:solidFill>
              </a:rPr>
              <a:t>Bootstrap4 </a:t>
            </a:r>
            <a:r>
              <a:rPr lang="zh-TW" altLang="en-US" sz="1600" dirty="0">
                <a:solidFill>
                  <a:srgbClr val="C66210"/>
                </a:solidFill>
              </a:rPr>
              <a:t>核心 </a:t>
            </a:r>
            <a:r>
              <a:rPr lang="en-US" altLang="zh-TW" sz="1600" dirty="0">
                <a:solidFill>
                  <a:srgbClr val="C66210"/>
                </a:solidFill>
              </a:rPr>
              <a:t>JavaScript </a:t>
            </a:r>
            <a:r>
              <a:rPr lang="zh-TW" altLang="en-US" sz="1600" dirty="0">
                <a:solidFill>
                  <a:srgbClr val="C66210"/>
                </a:solidFill>
              </a:rPr>
              <a:t>文件</a:t>
            </a:r>
            <a:r>
              <a:rPr lang="en-US" altLang="zh-TW" sz="1600" dirty="0">
                <a:solidFill>
                  <a:srgbClr val="C66210"/>
                </a:solidFill>
              </a:rPr>
              <a:t>--&gt; </a:t>
            </a:r>
          </a:p>
          <a:p>
            <a:pPr algn="l"/>
            <a:r>
              <a:rPr lang="en-US" altLang="zh-TW" sz="1600" dirty="0"/>
              <a:t>&lt;</a:t>
            </a:r>
            <a:r>
              <a:rPr lang="en-US" altLang="zh-TW" sz="1600" dirty="0">
                <a:solidFill>
                  <a:srgbClr val="25B154"/>
                </a:solidFill>
              </a:rPr>
              <a:t>script</a:t>
            </a:r>
            <a:r>
              <a:rPr lang="en-US" altLang="zh-TW" sz="1600" dirty="0"/>
              <a:t> </a:t>
            </a:r>
            <a:r>
              <a:rPr lang="en-US" altLang="zh-TW" sz="1600" dirty="0" err="1">
                <a:solidFill>
                  <a:srgbClr val="0070C0"/>
                </a:solidFill>
              </a:rPr>
              <a:t>src</a:t>
            </a:r>
            <a:r>
              <a:rPr lang="en-US" altLang="zh-TW" sz="1600" dirty="0"/>
              <a:t>="https://cdn.staticfile.org/twitter-bootstrap/4.1.0/</a:t>
            </a:r>
            <a:r>
              <a:rPr lang="en-US" altLang="zh-TW" sz="1600" dirty="0" err="1"/>
              <a:t>js</a:t>
            </a:r>
            <a:r>
              <a:rPr lang="en-US" altLang="zh-TW" sz="1600" dirty="0"/>
              <a:t>/bootstrap.min.js"&gt;&lt;/</a:t>
            </a:r>
            <a:r>
              <a:rPr lang="en-US" altLang="zh-TW" sz="1600" dirty="0">
                <a:solidFill>
                  <a:srgbClr val="25B154"/>
                </a:solidFill>
              </a:rPr>
              <a:t>script</a:t>
            </a:r>
            <a:r>
              <a:rPr lang="en-US" altLang="zh-TW" sz="1600" dirty="0"/>
              <a:t>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21297817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84C7869-6621-4E97-B867-B0F69765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798973"/>
            <a:ext cx="8001000" cy="2401428"/>
          </a:xfrm>
        </p:spPr>
        <p:txBody>
          <a:bodyPr/>
          <a:lstStyle/>
          <a:p>
            <a:pPr algn="l"/>
            <a:r>
              <a:rPr lang="zh-TW" altLang="en-US" sz="2000" b="1" dirty="0">
                <a:cs typeface="Aharoni" panose="02010803020104030203" pitchFamily="2" charset="-79"/>
              </a:rPr>
              <a:t>容器類</a:t>
            </a:r>
            <a:r>
              <a:rPr lang="en-US" altLang="zh-TW" sz="2000" b="1" dirty="0">
                <a:cs typeface="Aharoni" panose="02010803020104030203" pitchFamily="2" charset="-79"/>
              </a:rPr>
              <a:t>(container)</a:t>
            </a:r>
          </a:p>
          <a:p>
            <a:pPr algn="l"/>
            <a:endParaRPr lang="zh-TW" altLang="en-US" sz="2000" b="1" dirty="0">
              <a:cs typeface="Aharoni" panose="02010803020104030203" pitchFamily="2" charset="-79"/>
            </a:endParaRPr>
          </a:p>
          <a:p>
            <a:pPr algn="l"/>
            <a:r>
              <a:rPr lang="en-US" altLang="zh-TW" sz="2000" dirty="0"/>
              <a:t>Bootstrap 4 </a:t>
            </a:r>
            <a:r>
              <a:rPr lang="zh-TW" altLang="en-US" sz="2000" dirty="0"/>
              <a:t>需要一個容器元素來包裹網站的內容。</a:t>
            </a:r>
            <a:endParaRPr lang="en-US" altLang="zh-TW" sz="2000" dirty="0"/>
          </a:p>
          <a:p>
            <a:pPr algn="l"/>
            <a:r>
              <a:rPr lang="zh-TW" altLang="en-US" sz="2000" dirty="0"/>
              <a:t>以下兩個容器類：</a:t>
            </a:r>
          </a:p>
          <a:p>
            <a:pPr algn="l"/>
            <a:r>
              <a:rPr lang="en-US" altLang="zh-TW" sz="2000" dirty="0"/>
              <a:t>.container        </a:t>
            </a:r>
            <a:r>
              <a:rPr lang="zh-TW" altLang="en-US" sz="2000" dirty="0"/>
              <a:t>類用於固定寬度並支持響應式佈局的容器。</a:t>
            </a:r>
          </a:p>
          <a:p>
            <a:pPr algn="l"/>
            <a:r>
              <a:rPr lang="en-US" altLang="zh-TW" sz="2000" dirty="0"/>
              <a:t>.container-fluid </a:t>
            </a:r>
            <a:r>
              <a:rPr lang="zh-TW" altLang="en-US" sz="2000" dirty="0"/>
              <a:t>類用於 </a:t>
            </a:r>
            <a:r>
              <a:rPr lang="en-US" altLang="zh-TW" sz="2000" dirty="0"/>
              <a:t>100% </a:t>
            </a:r>
            <a:r>
              <a:rPr lang="zh-TW" altLang="en-US" sz="2000" dirty="0"/>
              <a:t>寬度，佔據全部視</a:t>
            </a:r>
            <a:r>
              <a:rPr lang="zh-TW" altLang="zh-TW" sz="2000" dirty="0"/>
              <a:t>角</a:t>
            </a:r>
            <a:r>
              <a:rPr lang="zh-TW" altLang="en-US" sz="2000" dirty="0"/>
              <a:t>的容器。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DF54FA-F315-4278-81D1-C44C5ECA0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581400"/>
            <a:ext cx="883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66906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7800" y="175260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fr-FR" altLang="zh-TW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 1 </a:t>
            </a:r>
          </a:p>
          <a:p>
            <a:r>
              <a:rPr lang="fr-FR" altLang="zh-TW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(container, modal, </a:t>
            </a:r>
            <a:r>
              <a:rPr lang="fr-FR" altLang="zh-TW" sz="24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r>
              <a:rPr lang="fr-FR" altLang="zh-TW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tags, </a:t>
            </a:r>
            <a:r>
              <a:rPr lang="fr-FR" altLang="zh-TW" sz="24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</a:t>
            </a:r>
            <a:r>
              <a:rPr lang="fr-FR" altLang="zh-TW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code)</a:t>
            </a:r>
            <a:endParaRPr lang="zh-TW" altLang="en-US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922271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7800" y="175260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Component 2</a:t>
            </a:r>
          </a:p>
          <a:p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(accordions, dropdown, button, input)</a:t>
            </a:r>
            <a:endParaRPr lang="zh-TW" altLang="en-US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764657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7800" y="175260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Component 3 </a:t>
            </a:r>
          </a:p>
          <a:p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(navigation bar, progress bar, sidebar)</a:t>
            </a:r>
            <a:endParaRPr lang="zh-TW" altLang="en-US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54798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7800" y="175260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display &amp; layout &amp; shape</a:t>
            </a:r>
            <a:endParaRPr lang="zh-TW" altLang="en-US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276439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7800" y="175260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Component 4 </a:t>
            </a:r>
          </a:p>
          <a:p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(table, list, grid)</a:t>
            </a:r>
            <a:endParaRPr lang="zh-TW" altLang="en-US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602102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14470</TotalTime>
  <Words>552</Words>
  <Application>Microsoft Office PowerPoint</Application>
  <PresentationFormat>On-screen Show (4:3)</PresentationFormat>
  <Paragraphs>65</Paragraphs>
  <Slides>12</Slides>
  <Notes>12</Notes>
  <HiddenSlides>12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新細明體</vt:lpstr>
      <vt:lpstr>等线</vt:lpstr>
      <vt:lpstr>Aharoni</vt:lpstr>
      <vt:lpstr>Arial</vt:lpstr>
      <vt:lpstr>Calibri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Kent Li</dc:creator>
  <cp:lastModifiedBy>Eva Wu</cp:lastModifiedBy>
  <cp:revision>143</cp:revision>
  <dcterms:created xsi:type="dcterms:W3CDTF">2006-08-16T00:00:00Z</dcterms:created>
  <dcterms:modified xsi:type="dcterms:W3CDTF">2019-07-12T10:46:18Z</dcterms:modified>
</cp:coreProperties>
</file>