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 rot="5400000">
            <a:off x="7500300" y="504"/>
            <a:ext cx="1643701" cy="164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Google Shape;11;p2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6200000">
              <a:off x="5785" y="-4290"/>
              <a:ext cx="2291522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06;p11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Google Shape;107;p11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108;p11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109;p11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110;p11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111;p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Google Shape;112;p11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Google Shape;113;p11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Google Shape;114;p11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15;p11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116;p11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Google Shape;117;p11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Google Shape;118;p11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Google Shape;119;p11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Google Shape;120;p11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Google Shape;121;p11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22;p11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123;p11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Google Shape;124;p11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Title Text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0;p3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Google Shape;21;p3"/>
            <p:cNvSpPr/>
            <p:nvPr/>
          </p:nvSpPr>
          <p:spPr>
            <a:xfrm rot="5400000">
              <a:off x="1799" y="-1801"/>
              <a:ext cx="47340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Google Shape;22;p3"/>
            <p:cNvSpPr/>
            <p:nvPr/>
          </p:nvSpPr>
          <p:spPr>
            <a:xfrm rot="5400000">
              <a:off x="434724" y="5700"/>
              <a:ext cx="4298101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3;p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4;p3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Google Shape;25;p3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26;p3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27;p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28;p3"/>
            <p:cNvSpPr/>
            <p:nvPr/>
          </p:nvSpPr>
          <p:spPr>
            <a:xfrm flipH="1">
              <a:off x="2501698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29;p3"/>
            <p:cNvSpPr/>
            <p:nvPr/>
          </p:nvSpPr>
          <p:spPr>
            <a:xfrm rot="16200000">
              <a:off x="2454740" y="2477810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30;p3"/>
            <p:cNvSpPr/>
            <p:nvPr/>
          </p:nvSpPr>
          <p:spPr>
            <a:xfrm flipH="1">
              <a:off x="3558865" y="2692963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31;p3"/>
            <p:cNvSpPr/>
            <p:nvPr/>
          </p:nvSpPr>
          <p:spPr>
            <a:xfrm flipH="1">
              <a:off x="3738682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32;p3"/>
            <p:cNvSpPr/>
            <p:nvPr/>
          </p:nvSpPr>
          <p:spPr>
            <a:xfrm rot="16200000">
              <a:off x="2641198" y="309501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33;p3"/>
            <p:cNvSpPr/>
            <p:nvPr/>
          </p:nvSpPr>
          <p:spPr>
            <a:xfrm flipH="1">
              <a:off x="2870248" y="3302502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34;p3"/>
            <p:cNvSpPr/>
            <p:nvPr/>
          </p:nvSpPr>
          <p:spPr>
            <a:xfrm rot="16200000">
              <a:off x="2821013" y="3710807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35;p3"/>
            <p:cNvSpPr/>
            <p:nvPr/>
          </p:nvSpPr>
          <p:spPr>
            <a:xfrm flipH="1">
              <a:off x="3056047" y="3918294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36;p3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37;p3"/>
            <p:cNvSpPr/>
            <p:nvPr/>
          </p:nvSpPr>
          <p:spPr>
            <a:xfrm flipH="1">
              <a:off x="3928133" y="392596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38;p3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53" name="Google Shape;43;p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44;p4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49;p5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65" name="Google Shape;50;p5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51;p5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54;p5"/>
          <p:cNvSpPr txBox="1"/>
          <p:nvPr>
            <p:ph type="body" sz="half" idx="13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57;p6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78" name="Google Shape;58;p6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Google Shape;59;p6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63;p7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89" name="Google Shape;64;p7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Google Shape;65;p7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70;p8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Google Shape;71;p8"/>
            <p:cNvSpPr/>
            <p:nvPr/>
          </p:nvSpPr>
          <p:spPr>
            <a:xfrm rot="5400000">
              <a:off x="1499" y="-1501"/>
              <a:ext cx="4734601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72;p8"/>
            <p:cNvSpPr/>
            <p:nvPr/>
          </p:nvSpPr>
          <p:spPr>
            <a:xfrm rot="5400000">
              <a:off x="434424" y="5999"/>
              <a:ext cx="4298701" cy="428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73;p8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74;p8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75;p8"/>
            <p:cNvSpPr/>
            <p:nvPr/>
          </p:nvSpPr>
          <p:spPr>
            <a:xfrm rot="16200000">
              <a:off x="1580680" y="2469742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76;p8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77;p8"/>
            <p:cNvSpPr/>
            <p:nvPr/>
          </p:nvSpPr>
          <p:spPr>
            <a:xfrm rot="16200000">
              <a:off x="2268940" y="18622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78;p8"/>
            <p:cNvSpPr/>
            <p:nvPr/>
          </p:nvSpPr>
          <p:spPr>
            <a:xfrm flipH="1">
              <a:off x="2501698" y="2069679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9;p8"/>
            <p:cNvSpPr/>
            <p:nvPr/>
          </p:nvSpPr>
          <p:spPr>
            <a:xfrm rot="16200000">
              <a:off x="2454740" y="247808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80;p8"/>
            <p:cNvSpPr/>
            <p:nvPr/>
          </p:nvSpPr>
          <p:spPr>
            <a:xfrm flipH="1">
              <a:off x="3558865" y="269319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81;p8"/>
            <p:cNvSpPr/>
            <p:nvPr/>
          </p:nvSpPr>
          <p:spPr>
            <a:xfrm flipH="1">
              <a:off x="3738682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82;p8"/>
            <p:cNvSpPr/>
            <p:nvPr/>
          </p:nvSpPr>
          <p:spPr>
            <a:xfrm rot="16200000">
              <a:off x="2641198" y="309534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83;p8"/>
            <p:cNvSpPr/>
            <p:nvPr/>
          </p:nvSpPr>
          <p:spPr>
            <a:xfrm flipH="1">
              <a:off x="2870248" y="3302781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84;p8"/>
            <p:cNvSpPr/>
            <p:nvPr/>
          </p:nvSpPr>
          <p:spPr>
            <a:xfrm rot="16200000">
              <a:off x="2821013" y="3711189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85;p8"/>
            <p:cNvSpPr/>
            <p:nvPr/>
          </p:nvSpPr>
          <p:spPr>
            <a:xfrm flipH="1">
              <a:off x="3056047" y="3918625"/>
              <a:ext cx="808802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86;p8"/>
            <p:cNvSpPr/>
            <p:nvPr/>
          </p:nvSpPr>
          <p:spPr>
            <a:xfrm rot="16200000">
              <a:off x="3696091" y="37188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87;p8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88;p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92;p9"/>
          <p:cNvGrpSpPr/>
          <p:nvPr/>
        </p:nvGrpSpPr>
        <p:grpSpPr>
          <a:xfrm>
            <a:off x="0" y="381000"/>
            <a:ext cx="1037851" cy="1016289"/>
            <a:chOff x="0" y="0"/>
            <a:chExt cx="1037849" cy="1016288"/>
          </a:xfrm>
        </p:grpSpPr>
        <p:sp>
          <p:nvSpPr>
            <p:cNvPr id="128" name="Google Shape;93;p9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94;p9"/>
            <p:cNvSpPr/>
            <p:nvPr/>
          </p:nvSpPr>
          <p:spPr>
            <a:xfrm flipH="1">
              <a:off x="229050" y="207487"/>
              <a:ext cx="808801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Google Shape;97;p9"/>
          <p:cNvSpPr txBox="1"/>
          <p:nvPr>
            <p:ph type="body" sz="quarter" idx="13"/>
          </p:nvPr>
        </p:nvSpPr>
        <p:spPr>
          <a:xfrm>
            <a:off x="4648200" y="1696599"/>
            <a:ext cx="3676800" cy="234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00;p10"/>
          <p:cNvGrpSpPr/>
          <p:nvPr/>
        </p:nvGrpSpPr>
        <p:grpSpPr>
          <a:xfrm>
            <a:off x="-1" y="4128572"/>
            <a:ext cx="698927" cy="684658"/>
            <a:chOff x="0" y="0"/>
            <a:chExt cx="698925" cy="684656"/>
          </a:xfrm>
        </p:grpSpPr>
        <p:sp>
          <p:nvSpPr>
            <p:cNvPr id="141" name="Google Shape;101;p10"/>
            <p:cNvSpPr/>
            <p:nvPr/>
          </p:nvSpPr>
          <p:spPr>
            <a:xfrm rot="16200000">
              <a:off x="-1" y="0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Google Shape;102;p10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4;p13"/>
          <p:cNvSpPr txBox="1"/>
          <p:nvPr>
            <p:ph type="ctrTitle"/>
          </p:nvPr>
        </p:nvSpPr>
        <p:spPr>
          <a:xfrm>
            <a:off x="3537150" y="1578399"/>
            <a:ext cx="5017500" cy="1578901"/>
          </a:xfrm>
          <a:prstGeom prst="rect">
            <a:avLst/>
          </a:prstGeom>
        </p:spPr>
        <p:txBody>
          <a:bodyPr/>
          <a:lstStyle/>
          <a:p>
            <a:pPr/>
            <a:r>
              <a:t>Pixel Pet</a:t>
            </a:r>
          </a:p>
        </p:txBody>
      </p:sp>
      <p:sp>
        <p:nvSpPr>
          <p:cNvPr id="190" name="Google Shape;135;p13"/>
          <p:cNvSpPr txBox="1"/>
          <p:nvPr>
            <p:ph type="subTitle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/>
          <a:lstStyle>
            <a:lvl1pPr marL="0" indent="0" defTabSz="758951">
              <a:defRPr sz="1079"/>
            </a:lvl1pPr>
          </a:lstStyle>
          <a:p>
            <a:pPr/>
            <a:r>
              <a:t>Ryan Austin, Mariafernanda Hernandez, Jessica Martinez Marquez, Eva Zhou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40;p14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Project Background</a:t>
            </a:r>
          </a:p>
        </p:txBody>
      </p:sp>
      <p:sp>
        <p:nvSpPr>
          <p:cNvPr id="193" name="Google Shape;141;p14"/>
          <p:cNvSpPr txBox="1"/>
          <p:nvPr>
            <p:ph type="body" sz="half" idx="1"/>
          </p:nvPr>
        </p:nvSpPr>
        <p:spPr>
          <a:xfrm>
            <a:off x="508608" y="1483870"/>
            <a:ext cx="4842027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&gt; Inspired the Tamagotchi digital pet game.  Where the user can feed and take care of their pets. They can even watch them grow over time!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&gt; Aims to help child users learn about caring for pets if they get one in the future.</a:t>
            </a:r>
          </a:p>
        </p:txBody>
      </p:sp>
      <p:pic>
        <p:nvPicPr>
          <p:cNvPr id="194" name="Google Shape;142;p14" descr="Google Shape;14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7333" y="1879138"/>
            <a:ext cx="2814603" cy="1583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47;p15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Target audience</a:t>
            </a:r>
          </a:p>
        </p:txBody>
      </p:sp>
      <p:sp>
        <p:nvSpPr>
          <p:cNvPr id="197" name="Google Shape;148;p15"/>
          <p:cNvSpPr txBox="1"/>
          <p:nvPr>
            <p:ph type="body" sz="half" idx="1"/>
          </p:nvPr>
        </p:nvSpPr>
        <p:spPr>
          <a:xfrm>
            <a:off x="593650" y="1405124"/>
            <a:ext cx="4390366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&gt; Kids around 6-10 year old who love animals and games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&gt; Adults who enjoy raising pets but don’t have a real pet.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&gt; Anyone who wants to reminisce about the old style Tamagotchi games</a:t>
            </a:r>
          </a:p>
        </p:txBody>
      </p:sp>
      <p:pic>
        <p:nvPicPr>
          <p:cNvPr id="198" name="Google Shape;149;p15" descr="Google Shape;14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198" y="1549752"/>
            <a:ext cx="3043951" cy="228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pening Scr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Opening Screens</a:t>
            </a:r>
          </a:p>
        </p:txBody>
      </p:sp>
      <p:sp>
        <p:nvSpPr>
          <p:cNvPr id="201" name="When the app launches, the user has the option to return to their current pet, or to add a new pet to their Pixel Pet family. (left picture)…"/>
          <p:cNvSpPr txBox="1"/>
          <p:nvPr>
            <p:ph type="body" sz="quarter" idx="1"/>
          </p:nvPr>
        </p:nvSpPr>
        <p:spPr>
          <a:xfrm>
            <a:off x="2582851" y="1848702"/>
            <a:ext cx="3539526" cy="2253318"/>
          </a:xfrm>
          <a:prstGeom prst="rect">
            <a:avLst/>
          </a:prstGeom>
        </p:spPr>
        <p:txBody>
          <a:bodyPr/>
          <a:lstStyle/>
          <a:p>
            <a:pPr/>
            <a:r>
              <a:t>When the app launches, the user has the option to return to their current pet, or to add a new pet to their Pixel Pet family. (left picture)</a:t>
            </a:r>
          </a:p>
          <a:p>
            <a:pPr/>
          </a:p>
          <a:p>
            <a:pPr/>
            <a:r>
              <a:t>If they want to get a new pet, there will be three new animals to choose from. (right screen)</a:t>
            </a:r>
          </a:p>
        </p:txBody>
      </p:sp>
      <p:pic>
        <p:nvPicPr>
          <p:cNvPr id="202" name="Screen Shot 2019-12-13 at 7.09.25 PM.jpeg" descr="Screen Shot 2019-12-13 at 7.09.25 PM.jpeg"/>
          <p:cNvPicPr>
            <a:picLocks noChangeAspect="1"/>
          </p:cNvPicPr>
          <p:nvPr/>
        </p:nvPicPr>
        <p:blipFill>
          <a:blip r:embed="rId2">
            <a:extLst/>
          </a:blip>
          <a:srcRect l="1186" t="3890" r="74488" b="14013"/>
          <a:stretch>
            <a:fillRect/>
          </a:stretch>
        </p:blipFill>
        <p:spPr>
          <a:xfrm>
            <a:off x="943001" y="1626897"/>
            <a:ext cx="1504586" cy="3173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19-12-13 at 7.09.59 PM.jpeg" descr="Screen Shot 2019-12-13 at 7.09.59 PM.jpeg"/>
          <p:cNvPicPr>
            <a:picLocks noChangeAspect="1"/>
          </p:cNvPicPr>
          <p:nvPr/>
        </p:nvPicPr>
        <p:blipFill>
          <a:blip r:embed="rId3">
            <a:extLst/>
          </a:blip>
          <a:srcRect l="1067" t="7492" r="74499" b="13911"/>
          <a:stretch>
            <a:fillRect/>
          </a:stretch>
        </p:blipFill>
        <p:spPr>
          <a:xfrm>
            <a:off x="6600070" y="1626897"/>
            <a:ext cx="1578548" cy="3173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54;p16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>
            <a:lvl1pPr defTabSz="905255">
              <a:defRPr sz="2376"/>
            </a:lvl1pPr>
          </a:lstStyle>
          <a:p>
            <a:pPr/>
            <a:r>
              <a:t>Main Screens Used in Gameplay</a:t>
            </a:r>
          </a:p>
        </p:txBody>
      </p:sp>
      <p:pic>
        <p:nvPicPr>
          <p:cNvPr id="206" name="IMG_1211.png" descr="IMG_12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678" y="1157468"/>
            <a:ext cx="1580596" cy="3422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G_1213.png" descr="IMG_12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0622" y="1413595"/>
            <a:ext cx="1344025" cy="2910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G_1212.png" descr="IMG_12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2714" y="1413595"/>
            <a:ext cx="1344025" cy="2910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G_1214.png" descr="IMG_12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44806" y="1413595"/>
            <a:ext cx="1344025" cy="291026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154;p16"/>
          <p:cNvSpPr txBox="1"/>
          <p:nvPr/>
        </p:nvSpPr>
        <p:spPr>
          <a:xfrm>
            <a:off x="1424500" y="4504796"/>
            <a:ext cx="1662680" cy="73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41247">
              <a:defRPr sz="174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Main Screen</a:t>
            </a:r>
          </a:p>
        </p:txBody>
      </p:sp>
      <p:sp>
        <p:nvSpPr>
          <p:cNvPr id="211" name="Google Shape;154;p16"/>
          <p:cNvSpPr txBox="1"/>
          <p:nvPr/>
        </p:nvSpPr>
        <p:spPr>
          <a:xfrm>
            <a:off x="4520622" y="4267859"/>
            <a:ext cx="1344025" cy="73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20623">
              <a:defRPr sz="11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Eat Screen: select meal or snack</a:t>
            </a:r>
          </a:p>
        </p:txBody>
      </p:sp>
      <p:sp>
        <p:nvSpPr>
          <p:cNvPr id="212" name="Google Shape;154;p16"/>
          <p:cNvSpPr txBox="1"/>
          <p:nvPr/>
        </p:nvSpPr>
        <p:spPr>
          <a:xfrm>
            <a:off x="6052036" y="4267859"/>
            <a:ext cx="1405382" cy="85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11479">
              <a:defRPr sz="107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Sleep Screen: select duration of sleep</a:t>
            </a:r>
          </a:p>
        </p:txBody>
      </p:sp>
      <p:sp>
        <p:nvSpPr>
          <p:cNvPr id="213" name="Google Shape;154;p16"/>
          <p:cNvSpPr txBox="1"/>
          <p:nvPr/>
        </p:nvSpPr>
        <p:spPr>
          <a:xfrm>
            <a:off x="7644806" y="4246537"/>
            <a:ext cx="1498964" cy="65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576072">
              <a:defRPr sz="15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Store Screen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948721" y="4025451"/>
            <a:ext cx="644580" cy="39645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5" name="Google Shape;154;p16"/>
          <p:cNvSpPr txBox="1"/>
          <p:nvPr/>
        </p:nvSpPr>
        <p:spPr>
          <a:xfrm>
            <a:off x="29206" y="4352202"/>
            <a:ext cx="1485081" cy="43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384047">
              <a:defRPr sz="8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Link to eat screen</a:t>
            </a:r>
          </a:p>
        </p:txBody>
      </p:sp>
      <p:sp>
        <p:nvSpPr>
          <p:cNvPr id="216" name="Line"/>
          <p:cNvSpPr/>
          <p:nvPr/>
        </p:nvSpPr>
        <p:spPr>
          <a:xfrm flipH="1">
            <a:off x="2703234" y="3651703"/>
            <a:ext cx="402017" cy="9198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H="1" flipV="1">
            <a:off x="2798411" y="1891543"/>
            <a:ext cx="300692" cy="3006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18" name="Google Shape;154;p16"/>
          <p:cNvSpPr txBox="1"/>
          <p:nvPr/>
        </p:nvSpPr>
        <p:spPr>
          <a:xfrm>
            <a:off x="3102662" y="3429561"/>
            <a:ext cx="1011693" cy="535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438911">
              <a:defRPr sz="72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Link to sleep screen</a:t>
            </a:r>
          </a:p>
        </p:txBody>
      </p:sp>
      <p:sp>
        <p:nvSpPr>
          <p:cNvPr id="219" name="Google Shape;154;p16"/>
          <p:cNvSpPr txBox="1"/>
          <p:nvPr/>
        </p:nvSpPr>
        <p:spPr>
          <a:xfrm>
            <a:off x="3106637" y="2101194"/>
            <a:ext cx="1037851" cy="535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365760">
              <a:defRPr sz="7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Link to store screen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61;p17"/>
          <p:cNvSpPr txBox="1"/>
          <p:nvPr>
            <p:ph type="title"/>
          </p:nvPr>
        </p:nvSpPr>
        <p:spPr>
          <a:xfrm>
            <a:off x="1297500" y="393749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Gameplay Functions</a:t>
            </a:r>
          </a:p>
        </p:txBody>
      </p:sp>
      <p:sp>
        <p:nvSpPr>
          <p:cNvPr id="222" name="Google Shape;162;p17"/>
          <p:cNvSpPr txBox="1"/>
          <p:nvPr>
            <p:ph type="body" sz="quarter" idx="1"/>
          </p:nvPr>
        </p:nvSpPr>
        <p:spPr>
          <a:xfrm>
            <a:off x="70203" y="1526825"/>
            <a:ext cx="2538133" cy="1962494"/>
          </a:xfrm>
          <a:prstGeom prst="rect">
            <a:avLst/>
          </a:prstGeom>
        </p:spPr>
        <p:txBody>
          <a:bodyPr/>
          <a:lstStyle/>
          <a:p>
            <a:pPr marL="402336" indent="-279400" defTabSz="804672">
              <a:lnSpc>
                <a:spcPct val="200000"/>
              </a:lnSpc>
              <a:buSzPts val="1200"/>
              <a:defRPr sz="1232"/>
            </a:pPr>
            <a:r>
              <a:rPr b="1" u="sng"/>
              <a:t>EAT</a:t>
            </a:r>
            <a:r>
              <a:t>: When feeding the pet the user has the option to give a meal or a snack. A meal will keep the pet full for longer than a snack </a:t>
            </a:r>
          </a:p>
        </p:txBody>
      </p:sp>
      <p:pic>
        <p:nvPicPr>
          <p:cNvPr id="223" name="IMG_1211.png" descr="IMG_1211.png"/>
          <p:cNvPicPr>
            <a:picLocks noChangeAspect="1"/>
          </p:cNvPicPr>
          <p:nvPr/>
        </p:nvPicPr>
        <p:blipFill>
          <a:blip r:embed="rId2">
            <a:extLst/>
          </a:blip>
          <a:srcRect l="0" t="7964" r="45652" b="68159"/>
          <a:stretch>
            <a:fillRect/>
          </a:stretch>
        </p:blipFill>
        <p:spPr>
          <a:xfrm>
            <a:off x="6713687" y="2202293"/>
            <a:ext cx="1068476" cy="1016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G_1213.png" descr="IMG_1213.png"/>
          <p:cNvPicPr>
            <a:picLocks noChangeAspect="1"/>
          </p:cNvPicPr>
          <p:nvPr/>
        </p:nvPicPr>
        <p:blipFill>
          <a:blip r:embed="rId3">
            <a:extLst/>
          </a:blip>
          <a:srcRect l="0" t="60383" r="0" b="7071"/>
          <a:stretch>
            <a:fillRect/>
          </a:stretch>
        </p:blipFill>
        <p:spPr>
          <a:xfrm>
            <a:off x="667161" y="3500682"/>
            <a:ext cx="1766130" cy="124459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ONITOR MONEY / HEALTH: At all times, the user can see how much money/health they have"/>
          <p:cNvSpPr txBox="1"/>
          <p:nvPr/>
        </p:nvSpPr>
        <p:spPr>
          <a:xfrm>
            <a:off x="5597799" y="623947"/>
            <a:ext cx="267309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200"/>
              <a:buFont typeface="Helvetica"/>
              <a:buChar char="●"/>
              <a:defRPr b="1" sz="12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MONITOR MONEY / HEALTH:</a:t>
            </a:r>
            <a:r>
              <a:rPr b="0" u="none"/>
              <a:t> At all times, the user can see how much money/health they have</a:t>
            </a:r>
          </a:p>
        </p:txBody>
      </p:sp>
      <p:sp>
        <p:nvSpPr>
          <p:cNvPr id="226" name="STORE: The user has the option to use money earned by adult pets to buy items such as food and medicine"/>
          <p:cNvSpPr txBox="1"/>
          <p:nvPr/>
        </p:nvSpPr>
        <p:spPr>
          <a:xfrm>
            <a:off x="5534639" y="3815699"/>
            <a:ext cx="34264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200"/>
              <a:buFont typeface="Helvetica"/>
              <a:buChar char="●"/>
              <a:defRPr b="1" sz="12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STORE:</a:t>
            </a:r>
            <a:r>
              <a:rPr b="0" u="none"/>
              <a:t> The user has the option to use money earned by adult pets to buy items such as food and medicine</a:t>
            </a:r>
          </a:p>
        </p:txBody>
      </p:sp>
      <p:sp>
        <p:nvSpPr>
          <p:cNvPr id="227" name="SLEEP: The user can select the duration of time that the pet will sleep. The pet needs at least 7.5 hours of sleep each day to be healthy"/>
          <p:cNvSpPr txBox="1"/>
          <p:nvPr/>
        </p:nvSpPr>
        <p:spPr>
          <a:xfrm>
            <a:off x="2898969" y="1553066"/>
            <a:ext cx="2408197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 u="sng"/>
              <a:t>SLEEP:</a:t>
            </a:r>
            <a:r>
              <a:t> The user can select the duration of time that the pet will sleep. The pet needs at least 7.5 hours of sleep each day to be healthy</a:t>
            </a:r>
          </a:p>
        </p:txBody>
      </p:sp>
      <p:pic>
        <p:nvPicPr>
          <p:cNvPr id="228" name="IMG_1212.png" descr="IMG_1212.png"/>
          <p:cNvPicPr>
            <a:picLocks noChangeAspect="1"/>
          </p:cNvPicPr>
          <p:nvPr/>
        </p:nvPicPr>
        <p:blipFill>
          <a:blip r:embed="rId4">
            <a:extLst/>
          </a:blip>
          <a:srcRect l="0" t="50977" r="0" b="16975"/>
          <a:stretch>
            <a:fillRect/>
          </a:stretch>
        </p:blipFill>
        <p:spPr>
          <a:xfrm>
            <a:off x="3353924" y="3500682"/>
            <a:ext cx="1793756" cy="124472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Meal    Snack"/>
          <p:cNvSpPr txBox="1"/>
          <p:nvPr/>
        </p:nvSpPr>
        <p:spPr>
          <a:xfrm>
            <a:off x="1054691" y="4374704"/>
            <a:ext cx="108983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Meal    Snack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verall Project Architecture"/>
          <p:cNvSpPr txBox="1"/>
          <p:nvPr>
            <p:ph type="title"/>
          </p:nvPr>
        </p:nvSpPr>
        <p:spPr>
          <a:xfrm>
            <a:off x="1192194" y="174364"/>
            <a:ext cx="7038901" cy="914101"/>
          </a:xfrm>
          <a:prstGeom prst="rect">
            <a:avLst/>
          </a:prstGeom>
        </p:spPr>
        <p:txBody>
          <a:bodyPr/>
          <a:lstStyle/>
          <a:p>
            <a:pPr/>
            <a:r>
              <a:t>Overall Project Architecture</a:t>
            </a:r>
          </a:p>
        </p:txBody>
      </p:sp>
      <p:pic>
        <p:nvPicPr>
          <p:cNvPr id="232" name="Screen Shot 2019-12-13 at 7.12.14 PM.jpeg" descr="Screen Shot 2019-12-13 at 7.12.14 PM.jpeg"/>
          <p:cNvPicPr>
            <a:picLocks noChangeAspect="1"/>
          </p:cNvPicPr>
          <p:nvPr/>
        </p:nvPicPr>
        <p:blipFill>
          <a:blip r:embed="rId2">
            <a:extLst/>
          </a:blip>
          <a:srcRect l="7691" t="11435" r="32820" b="17687"/>
          <a:stretch>
            <a:fillRect/>
          </a:stretch>
        </p:blipFill>
        <p:spPr>
          <a:xfrm>
            <a:off x="1992527" y="956762"/>
            <a:ext cx="5289627" cy="393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69;p18"/>
          <p:cNvSpPr txBox="1"/>
          <p:nvPr>
            <p:ph type="title"/>
          </p:nvPr>
        </p:nvSpPr>
        <p:spPr>
          <a:xfrm>
            <a:off x="2705100" y="2143149"/>
            <a:ext cx="3613800" cy="848702"/>
          </a:xfrm>
          <a:prstGeom prst="rect">
            <a:avLst/>
          </a:prstGeom>
        </p:spPr>
        <p:txBody>
          <a:bodyPr/>
          <a:lstStyle>
            <a:lvl1pPr defTabSz="822959">
              <a:defRPr sz="4319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