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291" d="100"/>
          <a:sy n="291" d="100"/>
        </p:scale>
        <p:origin x="-4776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" name="Google Shape;11;p2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06;p11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Google Shape;107;p1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" name="Google Shape;108;p11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Google Shape;109;p11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Google Shape;110;p11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" name="Google Shape;111;p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" name="Google Shape;112;p11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Google Shape;113;p11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Google Shape;114;p11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Google Shape;115;p11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Google Shape;116;p11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Google Shape;117;p1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Google Shape;118;p11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4" name="Google Shape;119;p11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5" name="Google Shape;120;p11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Google Shape;121;p1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Google Shape;122;p11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Google Shape;123;p11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Google Shape;124;p11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0;p3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Google Shape;21;p3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Google Shape;22;p3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Google Shape;23;p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4;p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Google Shape;25;p3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26;p3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Google Shape;27;p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" name="Google Shape;28;p3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" name="Google Shape;29;p3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Google Shape;30;p3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" name="Google Shape;31;p3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" name="Google Shape;32;p3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" name="Google Shape;33;p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" name="Google Shape;34;p3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Google Shape;35;p3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36;p3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37;p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38;p3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49;p5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Google Shape;50;p5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Google Shape;51;p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54;p5"/>
          <p:cNvSpPr txBox="1">
            <a:spLocks noGrp="1"/>
          </p:cNvSpPr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57;p6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Google Shape;58;p6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" name="Google Shape;59;p6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Google Shape;64;p7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" name="Google Shape;65;p7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70;p8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Google Shape;71;p8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" name="Google Shape;72;p8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" name="Google Shape;73;p8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" name="Google Shape;74;p8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" name="Google Shape;75;p8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" name="Google Shape;76;p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" name="Google Shape;77;p8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8" name="Google Shape;78;p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79;p8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" name="Google Shape;80;p8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1" name="Google Shape;81;p8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Google Shape;82;p8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Google Shape;83;p8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Google Shape;84;p8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" name="Google Shape;85;p8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6" name="Google Shape;86;p8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" name="Google Shape;87;p8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8" name="Google Shape;88;p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92;p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Google Shape;93;p9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Google Shape;94;p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Google Shape;97;p9"/>
          <p:cNvSpPr txBox="1">
            <a:spLocks noGrp="1"/>
          </p:cNvSpPr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00;p1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Google Shape;101;p10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Google Shape;102;p10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/>
          <a:p>
            <a:r>
              <a:t>Pixel Pet</a:t>
            </a:r>
          </a:p>
        </p:txBody>
      </p:sp>
      <p:sp>
        <p:nvSpPr>
          <p:cNvPr id="190" name="Google Shape;135;p13"/>
          <p:cNvSpPr txBox="1">
            <a:spLocks noGrp="1"/>
          </p:cNvSpPr>
          <p:nvPr>
            <p:ph type="subTitle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758951">
              <a:defRPr sz="1079"/>
            </a:lvl1pPr>
          </a:lstStyle>
          <a:p>
            <a:r>
              <a:t>Ryan Austin, Mariafernanda Hernandez, Jessica Martinez Marquez, Eva Zhou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r>
              <a:t>Project Background</a:t>
            </a:r>
          </a:p>
        </p:txBody>
      </p:sp>
      <p:sp>
        <p:nvSpPr>
          <p:cNvPr id="193" name="Google Shape;141;p14"/>
          <p:cNvSpPr txBox="1">
            <a:spLocks noGrp="1"/>
          </p:cNvSpPr>
          <p:nvPr>
            <p:ph type="body" sz="half" idx="1"/>
          </p:nvPr>
        </p:nvSpPr>
        <p:spPr>
          <a:xfrm>
            <a:off x="508608" y="1483870"/>
            <a:ext cx="4842027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&gt; Inspired the Tamagotchi digital pet game.  Where the user can feed and take care of their pets. They can even watch them grow over time!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Aims to help child users learn about caring for pets if they get one in the future.</a:t>
            </a:r>
          </a:p>
        </p:txBody>
      </p:sp>
      <p:pic>
        <p:nvPicPr>
          <p:cNvPr id="194" name="Google Shape;142;p14" descr="Google Shape;14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7333" y="1879138"/>
            <a:ext cx="2814603" cy="158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r>
              <a:t>Target audience</a:t>
            </a:r>
          </a:p>
        </p:txBody>
      </p:sp>
      <p:sp>
        <p:nvSpPr>
          <p:cNvPr id="197" name="Google Shape;148;p15"/>
          <p:cNvSpPr txBox="1">
            <a:spLocks noGrp="1"/>
          </p:cNvSpPr>
          <p:nvPr>
            <p:ph type="body" sz="half" idx="1"/>
          </p:nvPr>
        </p:nvSpPr>
        <p:spPr>
          <a:xfrm>
            <a:off x="593650" y="1405124"/>
            <a:ext cx="4390366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&gt; Kids around 6-10 year old who love animals and games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Adults who enjoy raising pets but don’t have a real pet.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Anyone who wants to reminisce about the old style Tamagotchi games</a:t>
            </a:r>
          </a:p>
        </p:txBody>
      </p:sp>
      <p:pic>
        <p:nvPicPr>
          <p:cNvPr id="198" name="Google Shape;149;p15" descr="Google Shape;14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198" y="1549752"/>
            <a:ext cx="3043951" cy="228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pening Scree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Opening Screens</a:t>
            </a:r>
          </a:p>
        </p:txBody>
      </p:sp>
      <p:sp>
        <p:nvSpPr>
          <p:cNvPr id="201" name="When the app launches, the user has the option to return to their current pet, or to add a new pet to their Pixel Pet family. (left picture)…"/>
          <p:cNvSpPr txBox="1">
            <a:spLocks noGrp="1"/>
          </p:cNvSpPr>
          <p:nvPr>
            <p:ph type="body" sz="quarter" idx="1"/>
          </p:nvPr>
        </p:nvSpPr>
        <p:spPr>
          <a:xfrm>
            <a:off x="2582851" y="1848702"/>
            <a:ext cx="3539526" cy="2253318"/>
          </a:xfrm>
          <a:prstGeom prst="rect">
            <a:avLst/>
          </a:prstGeom>
        </p:spPr>
        <p:txBody>
          <a:bodyPr/>
          <a:lstStyle/>
          <a:p>
            <a:r>
              <a:t>When the app launches, the user has the option to return to their current pet, or to add a new pet to their Pixel Pet family. (left picture)</a:t>
            </a:r>
          </a:p>
          <a:p>
            <a:endParaRPr/>
          </a:p>
          <a:p>
            <a:r>
              <a:t>If they want to get a new pet, there will be three new animals to choose from. (right screen)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D4FB4-3BBA-5C4C-84A3-F79D5297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48" y="1573424"/>
            <a:ext cx="1447138" cy="313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5344E-FC7F-D540-BFA7-D1707704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9" y="1544850"/>
            <a:ext cx="1502597" cy="32536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r>
              <a:t>Main Screens Used in Gameplay</a:t>
            </a:r>
          </a:p>
        </p:txBody>
      </p:sp>
      <p:pic>
        <p:nvPicPr>
          <p:cNvPr id="206" name="IMG_1211.png" descr="IMG_12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678" y="1157468"/>
            <a:ext cx="1580596" cy="342251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154;p16"/>
          <p:cNvSpPr txBox="1"/>
          <p:nvPr/>
        </p:nvSpPr>
        <p:spPr>
          <a:xfrm>
            <a:off x="1424500" y="4504796"/>
            <a:ext cx="1662680" cy="73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841247">
              <a:defRPr sz="174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Main Screen</a:t>
            </a:r>
          </a:p>
        </p:txBody>
      </p:sp>
      <p:sp>
        <p:nvSpPr>
          <p:cNvPr id="211" name="Google Shape;154;p16"/>
          <p:cNvSpPr txBox="1"/>
          <p:nvPr/>
        </p:nvSpPr>
        <p:spPr>
          <a:xfrm>
            <a:off x="4426711" y="4332347"/>
            <a:ext cx="1344025" cy="73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0623">
              <a:defRPr sz="11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dirty="0"/>
              <a:t>Eat Screen: select meal or snack</a:t>
            </a:r>
          </a:p>
        </p:txBody>
      </p:sp>
      <p:sp>
        <p:nvSpPr>
          <p:cNvPr id="212" name="Google Shape;154;p16"/>
          <p:cNvSpPr txBox="1"/>
          <p:nvPr/>
        </p:nvSpPr>
        <p:spPr>
          <a:xfrm>
            <a:off x="6020231" y="4332347"/>
            <a:ext cx="1405382" cy="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11479">
              <a:defRPr sz="107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dirty="0"/>
              <a:t>Sleep Screen:</a:t>
            </a:r>
            <a:r>
              <a:rPr lang="en-US" dirty="0"/>
              <a:t> how long the user has slept</a:t>
            </a:r>
            <a:endParaRPr dirty="0"/>
          </a:p>
        </p:txBody>
      </p:sp>
      <p:sp>
        <p:nvSpPr>
          <p:cNvPr id="213" name="Google Shape;154;p16"/>
          <p:cNvSpPr txBox="1"/>
          <p:nvPr/>
        </p:nvSpPr>
        <p:spPr>
          <a:xfrm>
            <a:off x="7645036" y="4347225"/>
            <a:ext cx="1498964" cy="65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defTabSz="576072">
              <a:defRPr sz="15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1080" dirty="0"/>
              <a:t>Store Screen</a:t>
            </a:r>
            <a:r>
              <a:rPr lang="en-US" sz="1080" dirty="0"/>
              <a:t>: buy medicine to recover health</a:t>
            </a:r>
          </a:p>
          <a:p>
            <a:endParaRPr sz="1080" dirty="0"/>
          </a:p>
        </p:txBody>
      </p:sp>
      <p:sp>
        <p:nvSpPr>
          <p:cNvPr id="214" name="Line"/>
          <p:cNvSpPr/>
          <p:nvPr/>
        </p:nvSpPr>
        <p:spPr>
          <a:xfrm flipV="1">
            <a:off x="948721" y="4025451"/>
            <a:ext cx="644580" cy="39645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Google Shape;154;p16"/>
          <p:cNvSpPr txBox="1"/>
          <p:nvPr/>
        </p:nvSpPr>
        <p:spPr>
          <a:xfrm>
            <a:off x="29206" y="4352202"/>
            <a:ext cx="1485081" cy="43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384047">
              <a:defRPr sz="8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Link to eat screen</a:t>
            </a:r>
          </a:p>
        </p:txBody>
      </p:sp>
      <p:sp>
        <p:nvSpPr>
          <p:cNvPr id="216" name="Line"/>
          <p:cNvSpPr/>
          <p:nvPr/>
        </p:nvSpPr>
        <p:spPr>
          <a:xfrm flipH="1">
            <a:off x="2703234" y="3651703"/>
            <a:ext cx="402017" cy="919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Line"/>
          <p:cNvSpPr/>
          <p:nvPr/>
        </p:nvSpPr>
        <p:spPr>
          <a:xfrm flipH="1" flipV="1">
            <a:off x="2798411" y="1891543"/>
            <a:ext cx="300692" cy="3006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Google Shape;154;p16"/>
          <p:cNvSpPr txBox="1"/>
          <p:nvPr/>
        </p:nvSpPr>
        <p:spPr>
          <a:xfrm>
            <a:off x="3102662" y="3429561"/>
            <a:ext cx="1011693" cy="53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38911">
              <a:defRPr sz="72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Link to sleep screen</a:t>
            </a:r>
          </a:p>
        </p:txBody>
      </p:sp>
      <p:sp>
        <p:nvSpPr>
          <p:cNvPr id="219" name="Google Shape;154;p16"/>
          <p:cNvSpPr txBox="1"/>
          <p:nvPr/>
        </p:nvSpPr>
        <p:spPr>
          <a:xfrm>
            <a:off x="3106637" y="2101194"/>
            <a:ext cx="1037851" cy="535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365760">
              <a:defRPr sz="7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Link to store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B9652-5DB4-B940-A7B3-56DB898FF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35" y="1385006"/>
            <a:ext cx="1370319" cy="2967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DB218-98E6-984E-8902-010AE97A5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05" y="1413595"/>
            <a:ext cx="1354817" cy="293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C46C3-959F-3F49-9B71-22329DD17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4" y="1415129"/>
            <a:ext cx="1354817" cy="2933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r>
              <a:t>Gameplay Functions</a:t>
            </a:r>
          </a:p>
        </p:txBody>
      </p:sp>
      <p:sp>
        <p:nvSpPr>
          <p:cNvPr id="222" name="Google Shape;162;p17"/>
          <p:cNvSpPr txBox="1">
            <a:spLocks noGrp="1"/>
          </p:cNvSpPr>
          <p:nvPr>
            <p:ph type="body" sz="quarter" idx="1"/>
          </p:nvPr>
        </p:nvSpPr>
        <p:spPr>
          <a:xfrm>
            <a:off x="70203" y="1526825"/>
            <a:ext cx="2538133" cy="19624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336" indent="-279400" defTabSz="804672">
              <a:lnSpc>
                <a:spcPct val="200000"/>
              </a:lnSpc>
              <a:buSzPts val="1200"/>
              <a:defRPr sz="1232"/>
            </a:pPr>
            <a:r>
              <a:rPr b="1" u="sng" dirty="0"/>
              <a:t>EAT</a:t>
            </a:r>
            <a:r>
              <a:rPr dirty="0"/>
              <a:t>: When feeding the pet the user has the option to give a meal or a snack. A meal wil</a:t>
            </a:r>
            <a:r>
              <a:rPr lang="en-US" dirty="0"/>
              <a:t>l give</a:t>
            </a:r>
            <a:r>
              <a:rPr dirty="0"/>
              <a:t> </a:t>
            </a:r>
            <a:r>
              <a:rPr lang="en-US" dirty="0"/>
              <a:t>better rewards than a snack</a:t>
            </a:r>
            <a:endParaRPr dirty="0"/>
          </a:p>
        </p:txBody>
      </p:sp>
      <p:pic>
        <p:nvPicPr>
          <p:cNvPr id="223" name="IMG_1211.png" descr="IMG_1211.png"/>
          <p:cNvPicPr>
            <a:picLocks noChangeAspect="1"/>
          </p:cNvPicPr>
          <p:nvPr/>
        </p:nvPicPr>
        <p:blipFill>
          <a:blip r:embed="rId2">
            <a:extLst/>
          </a:blip>
          <a:srcRect t="7964" r="45652" b="68159"/>
          <a:stretch>
            <a:fillRect/>
          </a:stretch>
        </p:blipFill>
        <p:spPr>
          <a:xfrm>
            <a:off x="6713687" y="2202293"/>
            <a:ext cx="1068476" cy="1016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G_1213.png" descr="IMG_1213.png"/>
          <p:cNvPicPr>
            <a:picLocks noChangeAspect="1"/>
          </p:cNvPicPr>
          <p:nvPr/>
        </p:nvPicPr>
        <p:blipFill>
          <a:blip r:embed="rId3">
            <a:extLst/>
          </a:blip>
          <a:srcRect t="60383" b="7071"/>
          <a:stretch>
            <a:fillRect/>
          </a:stretch>
        </p:blipFill>
        <p:spPr>
          <a:xfrm>
            <a:off x="667161" y="3500682"/>
            <a:ext cx="1766130" cy="124459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ONITOR MONEY / HEALTH: At all times, the user can see how much money/health they have"/>
          <p:cNvSpPr txBox="1"/>
          <p:nvPr/>
        </p:nvSpPr>
        <p:spPr>
          <a:xfrm>
            <a:off x="5597799" y="623947"/>
            <a:ext cx="267309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sz="1200" b="1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MONITOR MONEY / HEALTH:</a:t>
            </a:r>
            <a:r>
              <a:rPr b="0" u="none"/>
              <a:t> At all times, the user can see how much money/health they have</a:t>
            </a:r>
          </a:p>
        </p:txBody>
      </p:sp>
      <p:sp>
        <p:nvSpPr>
          <p:cNvPr id="226" name="STORE: The user has the option to use money earned by adult pets to buy items such as food and medicine"/>
          <p:cNvSpPr txBox="1"/>
          <p:nvPr/>
        </p:nvSpPr>
        <p:spPr>
          <a:xfrm>
            <a:off x="5534639" y="3815699"/>
            <a:ext cx="3426484" cy="68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sz="1200" b="1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STORE:</a:t>
            </a:r>
            <a:r>
              <a:rPr b="0" u="none" dirty="0"/>
              <a:t> The user has the option to use money earned by pet to buy medicine</a:t>
            </a:r>
          </a:p>
        </p:txBody>
      </p:sp>
      <p:sp>
        <p:nvSpPr>
          <p:cNvPr id="227" name="SLEEP: The user can select the duration of time that the pet will sleep. The pet needs at least 7.5 hours of sleep each day to be healthy"/>
          <p:cNvSpPr txBox="1"/>
          <p:nvPr/>
        </p:nvSpPr>
        <p:spPr>
          <a:xfrm>
            <a:off x="2898969" y="1553066"/>
            <a:ext cx="2408197" cy="179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 u="sng" dirty="0"/>
              <a:t>SLEEP:</a:t>
            </a:r>
            <a:r>
              <a:rPr dirty="0"/>
              <a:t> The user can select the duration of time that th</a:t>
            </a:r>
            <a:r>
              <a:rPr lang="en-US" dirty="0"/>
              <a:t>ey have </a:t>
            </a:r>
            <a:r>
              <a:rPr dirty="0"/>
              <a:t>sl</a:t>
            </a:r>
            <a:r>
              <a:rPr lang="en-US" dirty="0"/>
              <a:t>ept</a:t>
            </a:r>
            <a:r>
              <a:rPr dirty="0"/>
              <a:t>. The pet needs at least 7.5 hours of sleep each day to be healthy</a:t>
            </a:r>
          </a:p>
        </p:txBody>
      </p:sp>
      <p:sp>
        <p:nvSpPr>
          <p:cNvPr id="229" name="Meal    Snack"/>
          <p:cNvSpPr txBox="1"/>
          <p:nvPr/>
        </p:nvSpPr>
        <p:spPr>
          <a:xfrm>
            <a:off x="1054691" y="4374704"/>
            <a:ext cx="108983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Meal    Snack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1C37-ABB5-7444-81B2-BCF6FA182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886" r="-1476" b="14947"/>
          <a:stretch/>
        </p:blipFill>
        <p:spPr>
          <a:xfrm>
            <a:off x="3251793" y="3489319"/>
            <a:ext cx="2149475" cy="15212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verall Project Architecture"/>
          <p:cNvSpPr txBox="1">
            <a:spLocks noGrp="1"/>
          </p:cNvSpPr>
          <p:nvPr>
            <p:ph type="title"/>
          </p:nvPr>
        </p:nvSpPr>
        <p:spPr>
          <a:xfrm>
            <a:off x="1192194" y="174364"/>
            <a:ext cx="7038901" cy="914101"/>
          </a:xfrm>
          <a:prstGeom prst="rect">
            <a:avLst/>
          </a:prstGeom>
        </p:spPr>
        <p:txBody>
          <a:bodyPr/>
          <a:lstStyle/>
          <a:p>
            <a:r>
              <a:t>Overall Project Architecture</a:t>
            </a:r>
          </a:p>
        </p:txBody>
      </p:sp>
      <p:pic>
        <p:nvPicPr>
          <p:cNvPr id="232" name="Screen Shot 2019-12-13 at 7.12.14 PM.jpeg" descr="Screen Shot 2019-12-13 at 7.12.14 PM.jpeg"/>
          <p:cNvPicPr>
            <a:picLocks noChangeAspect="1"/>
          </p:cNvPicPr>
          <p:nvPr/>
        </p:nvPicPr>
        <p:blipFill>
          <a:blip r:embed="rId2">
            <a:extLst/>
          </a:blip>
          <a:srcRect l="7691" t="11435" r="32820" b="17687"/>
          <a:stretch>
            <a:fillRect/>
          </a:stretch>
        </p:blipFill>
        <p:spPr>
          <a:xfrm>
            <a:off x="1992527" y="956762"/>
            <a:ext cx="5289627" cy="393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69;p18"/>
          <p:cNvSpPr txBox="1">
            <a:spLocks noGrp="1"/>
          </p:cNvSpPr>
          <p:nvPr>
            <p:ph type="title"/>
          </p:nvPr>
        </p:nvSpPr>
        <p:spPr>
          <a:xfrm>
            <a:off x="2705100" y="2143149"/>
            <a:ext cx="3613800" cy="848702"/>
          </a:xfrm>
          <a:prstGeom prst="rect">
            <a:avLst/>
          </a:prstGeom>
        </p:spPr>
        <p:txBody>
          <a:bodyPr/>
          <a:lstStyle>
            <a:lvl1pPr defTabSz="822959">
              <a:defRPr sz="4319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Lato</vt:lpstr>
      <vt:lpstr>Montserrat</vt:lpstr>
      <vt:lpstr>Focus</vt:lpstr>
      <vt:lpstr>Pixel Pet</vt:lpstr>
      <vt:lpstr>Project Background</vt:lpstr>
      <vt:lpstr>Target audience</vt:lpstr>
      <vt:lpstr>Opening Screens</vt:lpstr>
      <vt:lpstr>Main Screens Used in Gameplay</vt:lpstr>
      <vt:lpstr>Gameplay Functions</vt:lpstr>
      <vt:lpstr>Overall Project Architecture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Pet</dc:title>
  <cp:lastModifiedBy>Martinez Marquez, Jessica</cp:lastModifiedBy>
  <cp:revision>2</cp:revision>
  <dcterms:modified xsi:type="dcterms:W3CDTF">2019-12-14T04:29:07Z</dcterms:modified>
</cp:coreProperties>
</file>