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3c16f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3c16f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c16fe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c16fe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3c16fe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3c16fe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3c16fe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3c16fe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3c16fe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3c16fe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MERJ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Austin, Mariafernanda Hernandez, Jessica Martinez Marquez, Eva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3100" y="1580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</a:t>
            </a:r>
            <a:r>
              <a:rPr lang="en" sz="1800"/>
              <a:t>Inspired by games where a pet would be cared for by the user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 Also aims to make the user more mindful of  sleeping habits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800" y="3134025"/>
            <a:ext cx="2814602" cy="15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93650" y="1405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Kids around 6-10 year old who love cartoons and games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 Adults who enjoy raising pets but don’t have real ones and a way to remind them of old style Tamagotchi games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25" y="2515050"/>
            <a:ext cx="3043950" cy="2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71925" y="1490425"/>
            <a:ext cx="28032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Top screen is the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center bottom is the potential eating prompt screen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right screen is the potential sleeping prompt  screen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left screen is the potential shop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code shows the </a:t>
            </a:r>
            <a:r>
              <a:rPr lang="en"/>
              <a:t>aesthetic</a:t>
            </a:r>
            <a:r>
              <a:rPr lang="en"/>
              <a:t> traits not shown here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150" y="393750"/>
            <a:ext cx="4519723" cy="41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(eat, sleep, store, etc.)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0" y="152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 u="sng"/>
              <a:t>EAT</a:t>
            </a:r>
            <a:r>
              <a:rPr lang="en" sz="1400"/>
              <a:t>: When feeding the pet the user has the option to give a meal or a snack. A meal will keep the pet full for longer than a snack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 u="sng"/>
              <a:t>SLEEP:</a:t>
            </a:r>
            <a:r>
              <a:rPr lang="en" sz="1400"/>
              <a:t> The user can select the duration of time that the pet will sleep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STORE:</a:t>
            </a:r>
            <a:r>
              <a:rPr lang="en" sz="1400"/>
              <a:t> The user has the option to use money earned by adult pets to buy items such as food and medicine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126" y="1050001"/>
            <a:ext cx="2041125" cy="16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600" y="340546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2705100" y="2143150"/>
            <a:ext cx="36138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