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65" r:id="rId5"/>
    <p:sldId id="266" r:id="rId6"/>
    <p:sldId id="263" r:id="rId7"/>
    <p:sldId id="264" r:id="rId8"/>
    <p:sldId id="283"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5F"/>
    <a:srgbClr val="FFCA5A"/>
    <a:srgbClr val="95BC11"/>
    <a:srgbClr val="34B2E4"/>
    <a:srgbClr val="065381"/>
    <a:srgbClr val="8B103E"/>
    <a:srgbClr val="E34856"/>
    <a:srgbClr val="FE9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hellMedium"/>
          <a:ea typeface="ShellMedium"/>
          <a:cs typeface="ShellMedium"/>
        </a:font>
        <a:srgbClr val="40404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EDCA"/>
          </a:solidFill>
        </a:fill>
      </a:tcStyle>
    </a:wholeTbl>
    <a:band2H>
      <a:tcTxStyle/>
      <a:tcStyle>
        <a:tcBdr/>
        <a:fill>
          <a:solidFill>
            <a:srgbClr val="FEF6E6"/>
          </a:solidFill>
        </a:fill>
      </a:tcStyle>
    </a:band2H>
    <a:firstCol>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hellMedium"/>
          <a:ea typeface="ShellMedium"/>
          <a:cs typeface="ShellMedium"/>
        </a:font>
        <a:srgbClr val="40404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9"/>
          </a:solidFill>
        </a:fill>
      </a:tcStyle>
    </a:wholeTbl>
    <a:band2H>
      <a:tcTxStyle/>
      <a:tcStyle>
        <a:tcBdr/>
        <a:fill>
          <a:solidFill>
            <a:srgbClr val="E6E7ED"/>
          </a:solidFill>
        </a:fill>
      </a:tcStyle>
    </a:band2H>
    <a:firstCol>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hellMedium"/>
          <a:ea typeface="ShellMedium"/>
          <a:cs typeface="ShellMedium"/>
        </a:font>
        <a:srgbClr val="40404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9CA"/>
          </a:solidFill>
        </a:fill>
      </a:tcStyle>
    </a:wholeTbl>
    <a:band2H>
      <a:tcTxStyle/>
      <a:tcStyle>
        <a:tcBdr/>
        <a:fill>
          <a:solidFill>
            <a:srgbClr val="FBEDE6"/>
          </a:solidFill>
        </a:fill>
      </a:tcStyle>
    </a:band2H>
    <a:firstCol>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hellMedium"/>
          <a:ea typeface="ShellMedium"/>
          <a:cs typeface="ShellMedium"/>
        </a:font>
        <a:srgbClr val="40404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hellMedium"/>
          <a:ea typeface="ShellMedium"/>
          <a:cs typeface="ShellMedium"/>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hellMedium"/>
          <a:ea typeface="ShellMedium"/>
          <a:cs typeface="ShellMedium"/>
        </a:font>
        <a:srgbClr val="404040"/>
      </a:tcTxStyle>
      <a:tcStyle>
        <a:tcBdr>
          <a:left>
            <a:ln w="12700" cap="flat">
              <a:noFill/>
              <a:miter lim="400000"/>
            </a:ln>
          </a:left>
          <a:right>
            <a:ln w="12700" cap="flat">
              <a:noFill/>
              <a:miter lim="400000"/>
            </a:ln>
          </a:right>
          <a:top>
            <a:ln w="50800" cap="flat">
              <a:solidFill>
                <a:srgbClr val="404040"/>
              </a:solidFill>
              <a:prstDash val="solid"/>
              <a:round/>
            </a:ln>
          </a:top>
          <a:bottom>
            <a:ln w="25400" cap="flat">
              <a:solidFill>
                <a:srgbClr val="40404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hellMedium"/>
          <a:ea typeface="ShellMedium"/>
          <a:cs typeface="ShellMedium"/>
        </a:font>
        <a:srgbClr val="FFFFFF"/>
      </a:tcTxStyle>
      <a:tcStyle>
        <a:tcBdr>
          <a:left>
            <a:ln w="12700" cap="flat">
              <a:noFill/>
              <a:miter lim="400000"/>
            </a:ln>
          </a:left>
          <a:right>
            <a:ln w="12700" cap="flat">
              <a:noFill/>
              <a:miter lim="400000"/>
            </a:ln>
          </a:right>
          <a:top>
            <a:ln w="25400" cap="flat">
              <a:solidFill>
                <a:srgbClr val="404040"/>
              </a:solidFill>
              <a:prstDash val="solid"/>
              <a:round/>
            </a:ln>
          </a:top>
          <a:bottom>
            <a:ln w="25400" cap="flat">
              <a:solidFill>
                <a:srgbClr val="40404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hellMedium"/>
          <a:ea typeface="ShellMedium"/>
          <a:cs typeface="ShellMedium"/>
        </a:font>
        <a:srgbClr val="40404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8E8E8"/>
          </a:solidFill>
        </a:fill>
      </a:tcStyle>
    </a:band2H>
    <a:firstCol>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04040"/>
          </a:solidFill>
        </a:fill>
      </a:tcStyle>
    </a:firstCol>
    <a:lastRow>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04040"/>
          </a:solidFill>
        </a:fill>
      </a:tcStyle>
    </a:lastRow>
    <a:firstRow>
      <a:tcTxStyle b="on" i="off">
        <a:font>
          <a:latin typeface="ShellMedium"/>
          <a:ea typeface="ShellMedium"/>
          <a:cs typeface="Shell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04040"/>
          </a:solidFill>
        </a:fill>
      </a:tcStyle>
    </a:firstRow>
  </a:tblStyle>
  <a:tblStyle styleId="{2708684C-4D16-4618-839F-0558EEFCDFE6}" styleName="">
    <a:tblBg/>
    <a:wholeTbl>
      <a:tcTxStyle b="off" i="off">
        <a:font>
          <a:latin typeface="ShellMedium"/>
          <a:ea typeface="ShellMedium"/>
          <a:cs typeface="ShellMedium"/>
        </a:font>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404040">
              <a:alpha val="20000"/>
            </a:srgbClr>
          </a:solidFill>
        </a:fill>
      </a:tcStyle>
    </a:wholeTbl>
    <a:band2H>
      <a:tcTxStyle/>
      <a:tcStyle>
        <a:tcBdr/>
        <a:fill>
          <a:solidFill>
            <a:srgbClr val="FFFFFF"/>
          </a:solidFill>
        </a:fill>
      </a:tcStyle>
    </a:band2H>
    <a:firstCol>
      <a:tcTxStyle b="on" i="off">
        <a:font>
          <a:latin typeface="ShellMedium"/>
          <a:ea typeface="ShellMedium"/>
          <a:cs typeface="ShellMedium"/>
        </a:font>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solidFill>
            <a:srgbClr val="404040">
              <a:alpha val="20000"/>
            </a:srgbClr>
          </a:solidFill>
        </a:fill>
      </a:tcStyle>
    </a:firstCol>
    <a:lastRow>
      <a:tcTxStyle b="on" i="off">
        <a:font>
          <a:latin typeface="ShellMedium"/>
          <a:ea typeface="ShellMedium"/>
          <a:cs typeface="ShellMedium"/>
        </a:font>
        <a:srgbClr val="404040"/>
      </a:tcTxStyle>
      <a:tcStyle>
        <a:tcBdr>
          <a:left>
            <a:ln w="12700" cap="flat">
              <a:solidFill>
                <a:srgbClr val="404040"/>
              </a:solidFill>
              <a:prstDash val="solid"/>
              <a:round/>
            </a:ln>
          </a:left>
          <a:right>
            <a:ln w="12700" cap="flat">
              <a:solidFill>
                <a:srgbClr val="404040"/>
              </a:solidFill>
              <a:prstDash val="solid"/>
              <a:round/>
            </a:ln>
          </a:right>
          <a:top>
            <a:ln w="50800" cap="flat">
              <a:solidFill>
                <a:srgbClr val="404040"/>
              </a:solidFill>
              <a:prstDash val="solid"/>
              <a:round/>
            </a:ln>
          </a:top>
          <a:bottom>
            <a:ln w="127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noFill/>
        </a:fill>
      </a:tcStyle>
    </a:lastRow>
    <a:firstRow>
      <a:tcTxStyle b="on" i="off">
        <a:font>
          <a:latin typeface="ShellMedium"/>
          <a:ea typeface="ShellMedium"/>
          <a:cs typeface="ShellMedium"/>
        </a:font>
        <a:srgbClr val="404040"/>
      </a:tcTxStyle>
      <a:tcStyle>
        <a:tcBdr>
          <a:left>
            <a:ln w="12700" cap="flat">
              <a:solidFill>
                <a:srgbClr val="404040"/>
              </a:solidFill>
              <a:prstDash val="solid"/>
              <a:round/>
            </a:ln>
          </a:left>
          <a:right>
            <a:ln w="12700" cap="flat">
              <a:solidFill>
                <a:srgbClr val="404040"/>
              </a:solidFill>
              <a:prstDash val="solid"/>
              <a:round/>
            </a:ln>
          </a:right>
          <a:top>
            <a:ln w="12700" cap="flat">
              <a:solidFill>
                <a:srgbClr val="404040"/>
              </a:solidFill>
              <a:prstDash val="solid"/>
              <a:round/>
            </a:ln>
          </a:top>
          <a:bottom>
            <a:ln w="25400" cap="flat">
              <a:solidFill>
                <a:srgbClr val="404040"/>
              </a:solidFill>
              <a:prstDash val="solid"/>
              <a:round/>
            </a:ln>
          </a:bottom>
          <a:insideH>
            <a:ln w="12700" cap="flat">
              <a:solidFill>
                <a:srgbClr val="404040"/>
              </a:solidFill>
              <a:prstDash val="solid"/>
              <a:round/>
            </a:ln>
          </a:insideH>
          <a:insideV>
            <a:ln w="12700" cap="flat">
              <a:solidFill>
                <a:srgbClr val="40404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5" autoAdjust="0"/>
    <p:restoredTop sz="86694" autoAdjust="0"/>
  </p:normalViewPr>
  <p:slideViewPr>
    <p:cSldViewPr snapToGrid="0">
      <p:cViewPr varScale="1">
        <p:scale>
          <a:sx n="96" d="100"/>
          <a:sy n="96" d="100"/>
        </p:scale>
        <p:origin x="756" y="96"/>
      </p:cViewPr>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xfrm>
            <a:off x="1143000" y="685800"/>
            <a:ext cx="4572000" cy="3429000"/>
          </a:xfrm>
          <a:prstGeom prst="rect">
            <a:avLst/>
          </a:prstGeom>
        </p:spPr>
        <p:txBody>
          <a:bodyPr/>
          <a:lstStyle/>
          <a:p>
            <a:endParaRPr/>
          </a:p>
        </p:txBody>
      </p:sp>
      <p:sp>
        <p:nvSpPr>
          <p:cNvPr id="282" name="Shape 2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000">
        <a:latin typeface="+mj-lt"/>
        <a:ea typeface="+mj-ea"/>
        <a:cs typeface="+mj-cs"/>
        <a:sym typeface="Futura"/>
      </a:defRPr>
    </a:lvl1pPr>
    <a:lvl2pPr indent="228600" latinLnBrk="0">
      <a:defRPr sz="1000">
        <a:latin typeface="+mj-lt"/>
        <a:ea typeface="+mj-ea"/>
        <a:cs typeface="+mj-cs"/>
        <a:sym typeface="Futura"/>
      </a:defRPr>
    </a:lvl2pPr>
    <a:lvl3pPr indent="457200" latinLnBrk="0">
      <a:defRPr sz="1000">
        <a:latin typeface="+mj-lt"/>
        <a:ea typeface="+mj-ea"/>
        <a:cs typeface="+mj-cs"/>
        <a:sym typeface="Futura"/>
      </a:defRPr>
    </a:lvl3pPr>
    <a:lvl4pPr indent="685800" latinLnBrk="0">
      <a:defRPr sz="1000">
        <a:latin typeface="+mj-lt"/>
        <a:ea typeface="+mj-ea"/>
        <a:cs typeface="+mj-cs"/>
        <a:sym typeface="Futura"/>
      </a:defRPr>
    </a:lvl4pPr>
    <a:lvl5pPr indent="914400" latinLnBrk="0">
      <a:defRPr sz="1000">
        <a:latin typeface="+mj-lt"/>
        <a:ea typeface="+mj-ea"/>
        <a:cs typeface="+mj-cs"/>
        <a:sym typeface="Futura"/>
      </a:defRPr>
    </a:lvl5pPr>
    <a:lvl6pPr indent="1143000" latinLnBrk="0">
      <a:defRPr sz="1000">
        <a:latin typeface="+mj-lt"/>
        <a:ea typeface="+mj-ea"/>
        <a:cs typeface="+mj-cs"/>
        <a:sym typeface="Futura"/>
      </a:defRPr>
    </a:lvl6pPr>
    <a:lvl7pPr indent="1371600" latinLnBrk="0">
      <a:defRPr sz="1000">
        <a:latin typeface="+mj-lt"/>
        <a:ea typeface="+mj-ea"/>
        <a:cs typeface="+mj-cs"/>
        <a:sym typeface="Futura"/>
      </a:defRPr>
    </a:lvl7pPr>
    <a:lvl8pPr indent="1600200" latinLnBrk="0">
      <a:defRPr sz="1000">
        <a:latin typeface="+mj-lt"/>
        <a:ea typeface="+mj-ea"/>
        <a:cs typeface="+mj-cs"/>
        <a:sym typeface="Futura"/>
      </a:defRPr>
    </a:lvl8pPr>
    <a:lvl9pPr indent="1828800" latinLnBrk="0">
      <a:defRPr sz="1000">
        <a:latin typeface="+mj-lt"/>
        <a:ea typeface="+mj-ea"/>
        <a:cs typeface="+mj-cs"/>
        <a:sym typeface="Futur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1" dirty="0"/>
          </a:p>
        </p:txBody>
      </p:sp>
    </p:spTree>
    <p:extLst>
      <p:ext uri="{BB962C8B-B14F-4D97-AF65-F5344CB8AC3E}">
        <p14:creationId xmlns:p14="http://schemas.microsoft.com/office/powerpoint/2010/main" val="297848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1" dirty="0"/>
          </a:p>
        </p:txBody>
      </p:sp>
    </p:spTree>
    <p:extLst>
      <p:ext uri="{BB962C8B-B14F-4D97-AF65-F5344CB8AC3E}">
        <p14:creationId xmlns:p14="http://schemas.microsoft.com/office/powerpoint/2010/main" val="339811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2714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GB" b="1" dirty="0"/>
          </a:p>
        </p:txBody>
      </p:sp>
    </p:spTree>
    <p:extLst>
      <p:ext uri="{BB962C8B-B14F-4D97-AF65-F5344CB8AC3E}">
        <p14:creationId xmlns:p14="http://schemas.microsoft.com/office/powerpoint/2010/main" val="299540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3" name="Rectangle 102"/>
          <p:cNvSpPr/>
          <p:nvPr/>
        </p:nvSpPr>
        <p:spPr>
          <a:xfrm>
            <a:off x="0" y="4313785"/>
            <a:ext cx="12192000" cy="2544215"/>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4" name="Title Text"/>
          <p:cNvSpPr txBox="1">
            <a:spLocks noGrp="1"/>
          </p:cNvSpPr>
          <p:nvPr>
            <p:ph type="title"/>
          </p:nvPr>
        </p:nvSpPr>
        <p:spPr>
          <a:xfrm>
            <a:off x="1779490" y="951614"/>
            <a:ext cx="9899747" cy="918000"/>
          </a:xfrm>
          <a:prstGeom prst="rect">
            <a:avLst/>
          </a:prstGeom>
        </p:spPr>
        <p:txBody>
          <a:bodyPr anchor="ctr"/>
          <a:lstStyle>
            <a:lvl1pPr>
              <a:lnSpc>
                <a:spcPct val="110000"/>
              </a:lnSpc>
              <a:defRPr sz="2800"/>
            </a:lvl1pPr>
          </a:lstStyle>
          <a:p>
            <a:r>
              <a:t>Title Text</a:t>
            </a:r>
          </a:p>
        </p:txBody>
      </p:sp>
      <p:sp>
        <p:nvSpPr>
          <p:cNvPr id="15" name="Body Level One…"/>
          <p:cNvSpPr txBox="1">
            <a:spLocks noGrp="1"/>
          </p:cNvSpPr>
          <p:nvPr>
            <p:ph type="body" sz="quarter" idx="1"/>
          </p:nvPr>
        </p:nvSpPr>
        <p:spPr>
          <a:xfrm>
            <a:off x="1779490" y="3310197"/>
            <a:ext cx="9899747" cy="749809"/>
          </a:xfrm>
          <a:prstGeom prst="rect">
            <a:avLst/>
          </a:prstGeom>
        </p:spPr>
        <p:txBody>
          <a:bodyPr anchor="b"/>
          <a:lstStyle>
            <a:lvl1pPr>
              <a:lnSpc>
                <a:spcPct val="100000"/>
              </a:lnSpc>
            </a:lvl1pPr>
            <a:lvl2pPr>
              <a:lnSpc>
                <a:spcPct val="100000"/>
              </a:lnSpc>
            </a:lvl2pPr>
            <a:lvl3pPr>
              <a:lnSpc>
                <a:spcPct val="100000"/>
              </a:lnSpc>
            </a:lvl3pPr>
            <a:lvl4pPr>
              <a:lnSpc>
                <a:spcPct val="100000"/>
              </a:lnSpc>
            </a:lvl4pPr>
            <a:lvl5pPr>
              <a:lnSpc>
                <a:spcPct val="100000"/>
              </a:lnSpc>
            </a:lvl5pPr>
          </a:lstStyle>
          <a:p>
            <a:r>
              <a:t>Body Level One</a:t>
            </a:r>
          </a:p>
          <a:p>
            <a:pPr lvl="1"/>
            <a:r>
              <a:t>Body Level Two</a:t>
            </a:r>
          </a:p>
          <a:p>
            <a:pPr lvl="2"/>
            <a:r>
              <a:t>Body Level Three</a:t>
            </a:r>
          </a:p>
          <a:p>
            <a:pPr lvl="3"/>
            <a:r>
              <a:t>Body Level Four</a:t>
            </a:r>
          </a:p>
          <a:p>
            <a:pPr lvl="4"/>
            <a:r>
              <a:t>Body Level Five</a:t>
            </a:r>
          </a:p>
        </p:txBody>
      </p:sp>
      <p:sp>
        <p:nvSpPr>
          <p:cNvPr id="16" name="Text Placeholder 31"/>
          <p:cNvSpPr>
            <a:spLocks noGrp="1"/>
          </p:cNvSpPr>
          <p:nvPr>
            <p:ph type="body" sz="quarter" idx="13"/>
          </p:nvPr>
        </p:nvSpPr>
        <p:spPr>
          <a:xfrm>
            <a:off x="1779490" y="4588235"/>
            <a:ext cx="7810528" cy="237601"/>
          </a:xfrm>
          <a:prstGeom prst="rect">
            <a:avLst/>
          </a:prstGeom>
        </p:spPr>
        <p:txBody>
          <a:bodyPr/>
          <a:lstStyle/>
          <a:p>
            <a:pPr>
              <a:lnSpc>
                <a:spcPct val="100000"/>
              </a:lnSpc>
              <a:defRPr sz="1400">
                <a:latin typeface="ShellBold"/>
                <a:ea typeface="ShellBold"/>
                <a:cs typeface="ShellBold"/>
                <a:sym typeface="ShellBold"/>
              </a:defRPr>
            </a:pPr>
            <a:endParaRPr/>
          </a:p>
        </p:txBody>
      </p:sp>
      <p:sp>
        <p:nvSpPr>
          <p:cNvPr id="17" name="Text Placeholder 31"/>
          <p:cNvSpPr>
            <a:spLocks noGrp="1"/>
          </p:cNvSpPr>
          <p:nvPr>
            <p:ph type="body" sz="quarter" idx="14"/>
          </p:nvPr>
        </p:nvSpPr>
        <p:spPr>
          <a:xfrm>
            <a:off x="1779490" y="4840063"/>
            <a:ext cx="7810528" cy="237601"/>
          </a:xfrm>
          <a:prstGeom prst="rect">
            <a:avLst/>
          </a:prstGeom>
        </p:spPr>
        <p:txBody>
          <a:bodyPr/>
          <a:lstStyle/>
          <a:p>
            <a:pPr>
              <a:lnSpc>
                <a:spcPct val="100000"/>
              </a:lnSpc>
              <a:defRPr sz="1400"/>
            </a:pPr>
            <a:endParaRPr/>
          </a:p>
        </p:txBody>
      </p:sp>
      <p:sp>
        <p:nvSpPr>
          <p:cNvPr id="18" name="Text Box 11"/>
          <p:cNvSpPr txBox="1"/>
          <p:nvPr/>
        </p:nvSpPr>
        <p:spPr>
          <a:xfrm>
            <a:off x="512259" y="6469198"/>
            <a:ext cx="1486793"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800"/>
            </a:lvl1pPr>
          </a:lstStyle>
          <a:p>
            <a:r>
              <a:t>Shell International Petroleum Ltd</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 name="&lt;Shell Yellow Bar&gt;Rectangle 18"/>
          <p:cNvSpPr/>
          <p:nvPr/>
        </p:nvSpPr>
        <p:spPr>
          <a:xfrm>
            <a:off x="1778011" y="761998"/>
            <a:ext cx="1269985" cy="76201"/>
          </a:xfrm>
          <a:prstGeom prst="rect">
            <a:avLst/>
          </a:prstGeom>
          <a:solidFill>
            <a:schemeClr val="accent1"/>
          </a:solidFill>
          <a:ln w="12700">
            <a:miter lim="400000"/>
          </a:ln>
        </p:spPr>
        <p:txBody>
          <a:bodyPr lIns="45719" rIns="45719" anchor="ctr"/>
          <a:lstStyle/>
          <a:p>
            <a:pPr algn="ctr"/>
            <a:endParaRPr/>
          </a:p>
        </p:txBody>
      </p:sp>
      <p:pic>
        <p:nvPicPr>
          <p:cNvPr id="21" name="Picture 19" descr="Picture 19"/>
          <p:cNvPicPr>
            <a:picLocks noChangeAspect="1"/>
          </p:cNvPicPr>
          <p:nvPr/>
        </p:nvPicPr>
        <p:blipFill>
          <a:blip r:embed="rId2"/>
          <a:stretch>
            <a:fillRect/>
          </a:stretch>
        </p:blipFill>
        <p:spPr>
          <a:xfrm>
            <a:off x="127000" y="645967"/>
            <a:ext cx="1524000" cy="1524001"/>
          </a:xfrm>
          <a:prstGeom prst="rect">
            <a:avLst/>
          </a:prstGeom>
          <a:ln w="12700">
            <a:miter lim="400000"/>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ection Header with Image">
    <p:spTree>
      <p:nvGrpSpPr>
        <p:cNvPr id="1" name=""/>
        <p:cNvGrpSpPr/>
        <p:nvPr/>
      </p:nvGrpSpPr>
      <p:grpSpPr>
        <a:xfrm>
          <a:off x="0" y="0"/>
          <a:ext cx="0" cy="0"/>
          <a:chOff x="0" y="0"/>
          <a:chExt cx="0" cy="0"/>
        </a:xfrm>
      </p:grpSpPr>
      <p:grpSp>
        <p:nvGrpSpPr>
          <p:cNvPr id="158" name="Group 1"/>
          <p:cNvGrpSpPr/>
          <p:nvPr/>
        </p:nvGrpSpPr>
        <p:grpSpPr>
          <a:xfrm>
            <a:off x="761993" y="3556001"/>
            <a:ext cx="6858001" cy="2540002"/>
            <a:chOff x="0" y="0"/>
            <a:chExt cx="6858000" cy="2540000"/>
          </a:xfrm>
        </p:grpSpPr>
        <p:sp>
          <p:nvSpPr>
            <p:cNvPr id="156" name="Rectangle 15"/>
            <p:cNvSpPr/>
            <p:nvPr/>
          </p:nvSpPr>
          <p:spPr>
            <a:xfrm>
              <a:off x="0" y="0"/>
              <a:ext cx="6858000" cy="25400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endParaRPr/>
            </a:p>
          </p:txBody>
        </p:sp>
        <p:sp>
          <p:nvSpPr>
            <p:cNvPr id="157" name="&lt;Shell Yellow Bar&gt;Rectangle 27"/>
            <p:cNvSpPr/>
            <p:nvPr/>
          </p:nvSpPr>
          <p:spPr>
            <a:xfrm>
              <a:off x="383881" y="262705"/>
              <a:ext cx="1269985" cy="762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endParaRPr/>
            </a:p>
          </p:txBody>
        </p:sp>
      </p:grpSp>
      <p:sp>
        <p:nvSpPr>
          <p:cNvPr id="159" name="Rectangle 31"/>
          <p:cNvSpPr/>
          <p:nvPr/>
        </p:nvSpPr>
        <p:spPr>
          <a:xfrm>
            <a:off x="501605" y="488934"/>
            <a:ext cx="1311094" cy="118803"/>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1" name="Picture Placeholder 2"/>
          <p:cNvSpPr>
            <a:spLocks noGrp="1"/>
          </p:cNvSpPr>
          <p:nvPr>
            <p:ph type="pic" idx="13"/>
          </p:nvPr>
        </p:nvSpPr>
        <p:spPr>
          <a:xfrm>
            <a:off x="0" y="0"/>
            <a:ext cx="12194724" cy="4866894"/>
          </a:xfrm>
          <a:prstGeom prst="rect">
            <a:avLst/>
          </a:prstGeom>
        </p:spPr>
        <p:txBody>
          <a:bodyPr lIns="91439" tIns="45719" rIns="91439" bIns="45719">
            <a:noAutofit/>
          </a:bodyPr>
          <a:lstStyle/>
          <a:p>
            <a:endParaRPr/>
          </a:p>
        </p:txBody>
      </p:sp>
      <p:sp>
        <p:nvSpPr>
          <p:cNvPr id="162" name="Title Text"/>
          <p:cNvSpPr txBox="1">
            <a:spLocks noGrp="1"/>
          </p:cNvSpPr>
          <p:nvPr>
            <p:ph type="title"/>
          </p:nvPr>
        </p:nvSpPr>
        <p:spPr>
          <a:xfrm>
            <a:off x="1145875" y="4028766"/>
            <a:ext cx="6177756" cy="865473"/>
          </a:xfrm>
          <a:prstGeom prst="rect">
            <a:avLst/>
          </a:prstGeom>
        </p:spPr>
        <p:txBody>
          <a:bodyPr/>
          <a:lstStyle/>
          <a:p>
            <a:r>
              <a:t>Title Text</a:t>
            </a:r>
          </a:p>
        </p:txBody>
      </p:sp>
      <p:sp>
        <p:nvSpPr>
          <p:cNvPr id="163" name="Body Level One…"/>
          <p:cNvSpPr txBox="1">
            <a:spLocks noGrp="1"/>
          </p:cNvSpPr>
          <p:nvPr>
            <p:ph type="body" sz="quarter" idx="1"/>
          </p:nvPr>
        </p:nvSpPr>
        <p:spPr>
          <a:xfrm>
            <a:off x="1145875" y="5092241"/>
            <a:ext cx="6177756" cy="770677"/>
          </a:xfrm>
          <a:prstGeom prst="rect">
            <a:avLst/>
          </a:prstGeom>
        </p:spPr>
        <p:txBody>
          <a:bodyPr/>
          <a:lstStyle>
            <a:lvl1pPr>
              <a:lnSpc>
                <a:spcPct val="90000"/>
              </a:lnSpc>
              <a:defRPr sz="1400"/>
            </a:lvl1pPr>
            <a:lvl2pPr marL="179199" indent="-179199">
              <a:lnSpc>
                <a:spcPct val="90000"/>
              </a:lnSpc>
              <a:defRPr sz="1400"/>
            </a:lvl2pPr>
            <a:lvl3pPr marL="408199" indent="-177800">
              <a:lnSpc>
                <a:spcPct val="90000"/>
              </a:lnSpc>
              <a:defRPr sz="1400"/>
            </a:lvl3pPr>
            <a:lvl4pPr marL="636799" indent="-177800">
              <a:lnSpc>
                <a:spcPct val="90000"/>
              </a:lnSpc>
              <a:defRPr sz="1400"/>
            </a:lvl4pPr>
            <a:lvl5pPr marL="865399" indent="-177800">
              <a:lnSpc>
                <a:spcPct val="90000"/>
              </a:lnSpc>
              <a:defRPr sz="1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0" name="Title Text"/>
          <p:cNvSpPr txBox="1">
            <a:spLocks noGrp="1"/>
          </p:cNvSpPr>
          <p:nvPr>
            <p:ph type="title"/>
          </p:nvPr>
        </p:nvSpPr>
        <p:spPr>
          <a:prstGeom prst="rect">
            <a:avLst/>
          </a:prstGeom>
        </p:spPr>
        <p:txBody>
          <a:bodyPr/>
          <a:lstStyle>
            <a:lvl1pPr>
              <a:lnSpc>
                <a:spcPct val="95000"/>
              </a:lnSpc>
            </a:lvl1pPr>
          </a:lstStyle>
          <a:p>
            <a:r>
              <a:t>Title Text</a:t>
            </a:r>
          </a:p>
        </p:txBody>
      </p:sp>
      <p:sp>
        <p:nvSpPr>
          <p:cNvPr id="1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ation - Full Screen image">
    <p:spTree>
      <p:nvGrpSpPr>
        <p:cNvPr id="1" name=""/>
        <p:cNvGrpSpPr/>
        <p:nvPr/>
      </p:nvGrpSpPr>
      <p:grpSpPr>
        <a:xfrm>
          <a:off x="0" y="0"/>
          <a:ext cx="0" cy="0"/>
          <a:chOff x="0" y="0"/>
          <a:chExt cx="0" cy="0"/>
        </a:xfrm>
      </p:grpSpPr>
      <p:sp>
        <p:nvSpPr>
          <p:cNvPr id="178" name="Picture Placeholder 2"/>
          <p:cNvSpPr>
            <a:spLocks noGrp="1"/>
          </p:cNvSpPr>
          <p:nvPr>
            <p:ph type="pic" idx="13"/>
          </p:nvPr>
        </p:nvSpPr>
        <p:spPr>
          <a:xfrm>
            <a:off x="0" y="0"/>
            <a:ext cx="12194383" cy="6858000"/>
          </a:xfrm>
          <a:prstGeom prst="rect">
            <a:avLst/>
          </a:prstGeom>
        </p:spPr>
        <p:txBody>
          <a:bodyPr lIns="91439" tIns="45719" rIns="91439" bIns="45719">
            <a:noAutofit/>
          </a:bodyPr>
          <a:lstStyle/>
          <a:p>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0" name="Body Level One…"/>
          <p:cNvSpPr txBox="1">
            <a:spLocks noGrp="1"/>
          </p:cNvSpPr>
          <p:nvPr>
            <p:ph type="body" sz="half" idx="1"/>
          </p:nvPr>
        </p:nvSpPr>
        <p:spPr>
          <a:xfrm>
            <a:off x="513178" y="1438480"/>
            <a:ext cx="11166563" cy="2861743"/>
          </a:xfrm>
          <a:prstGeom prst="rect">
            <a:avLst/>
          </a:prstGeom>
        </p:spPr>
        <p:txBody>
          <a:bodyPr/>
          <a:lstStyle>
            <a:lvl1pPr>
              <a:lnSpc>
                <a:spcPct val="110000"/>
              </a:lnSpc>
              <a:defRPr sz="3400">
                <a:latin typeface="ShellBold"/>
                <a:ea typeface="ShellBold"/>
                <a:cs typeface="ShellBold"/>
                <a:sym typeface="ShellBold"/>
              </a:defRPr>
            </a:lvl1pPr>
            <a:lvl2pPr marL="435199" indent="-435199">
              <a:lnSpc>
                <a:spcPct val="110000"/>
              </a:lnSpc>
              <a:defRPr sz="3400">
                <a:latin typeface="ShellBold"/>
                <a:ea typeface="ShellBold"/>
                <a:cs typeface="ShellBold"/>
                <a:sym typeface="ShellBold"/>
              </a:defRPr>
            </a:lvl2pPr>
            <a:lvl3pPr marL="662199" indent="-431800">
              <a:lnSpc>
                <a:spcPct val="110000"/>
              </a:lnSpc>
              <a:defRPr sz="3400">
                <a:latin typeface="ShellBold"/>
                <a:ea typeface="ShellBold"/>
                <a:cs typeface="ShellBold"/>
                <a:sym typeface="ShellBold"/>
              </a:defRPr>
            </a:lvl3pPr>
            <a:lvl4pPr marL="890799" indent="-431800">
              <a:lnSpc>
                <a:spcPct val="110000"/>
              </a:lnSpc>
              <a:defRPr sz="3400">
                <a:latin typeface="ShellBold"/>
                <a:ea typeface="ShellBold"/>
                <a:cs typeface="ShellBold"/>
                <a:sym typeface="ShellBold"/>
              </a:defRPr>
            </a:lvl4pPr>
            <a:lvl5pPr marL="1119399" indent="-431800">
              <a:lnSpc>
                <a:spcPct val="110000"/>
              </a:lnSpc>
              <a:defRPr sz="3400">
                <a:latin typeface="ShellBold"/>
                <a:ea typeface="ShellBold"/>
                <a:cs typeface="ShellBold"/>
                <a:sym typeface="ShellBold"/>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amp;A">
    <p:spTree>
      <p:nvGrpSpPr>
        <p:cNvPr id="1" name=""/>
        <p:cNvGrpSpPr/>
        <p:nvPr/>
      </p:nvGrpSpPr>
      <p:grpSpPr>
        <a:xfrm>
          <a:off x="0" y="0"/>
          <a:ext cx="0" cy="0"/>
          <a:chOff x="0" y="0"/>
          <a:chExt cx="0" cy="0"/>
        </a:xfrm>
      </p:grpSpPr>
      <p:sp>
        <p:nvSpPr>
          <p:cNvPr id="187" name="Rectangle 21"/>
          <p:cNvSpPr/>
          <p:nvPr/>
        </p:nvSpPr>
        <p:spPr>
          <a:xfrm>
            <a:off x="1" y="4313783"/>
            <a:ext cx="12192001" cy="2544217"/>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88" name="&lt;Shell Yellow Bar&gt;Rectangle 22"/>
          <p:cNvSpPr/>
          <p:nvPr/>
        </p:nvSpPr>
        <p:spPr>
          <a:xfrm>
            <a:off x="761993" y="1523999"/>
            <a:ext cx="1269985" cy="75602"/>
          </a:xfrm>
          <a:prstGeom prst="rect">
            <a:avLst/>
          </a:prstGeom>
          <a:solidFill>
            <a:schemeClr val="accent1"/>
          </a:solidFill>
          <a:ln w="12700">
            <a:miter lim="400000"/>
          </a:ln>
        </p:spPr>
        <p:txBody>
          <a:bodyPr lIns="45719" rIns="45719" anchor="ctr"/>
          <a:lstStyle/>
          <a:p>
            <a:pPr algn="ctr"/>
            <a:endParaRPr/>
          </a:p>
        </p:txBody>
      </p:sp>
      <p:sp>
        <p:nvSpPr>
          <p:cNvPr id="189" name="Title Text"/>
          <p:cNvSpPr txBox="1">
            <a:spLocks noGrp="1"/>
          </p:cNvSpPr>
          <p:nvPr>
            <p:ph type="title"/>
          </p:nvPr>
        </p:nvSpPr>
        <p:spPr>
          <a:xfrm>
            <a:off x="763200" y="2636979"/>
            <a:ext cx="5187473" cy="1362076"/>
          </a:xfrm>
          <a:prstGeom prst="rect">
            <a:avLst/>
          </a:prstGeom>
        </p:spPr>
        <p:txBody>
          <a:bodyPr/>
          <a:lstStyle>
            <a:lvl1pPr>
              <a:defRPr sz="1400"/>
            </a:lvl1pPr>
          </a:lstStyle>
          <a:p>
            <a:r>
              <a:t>Title Text</a:t>
            </a:r>
          </a:p>
        </p:txBody>
      </p:sp>
      <p:sp>
        <p:nvSpPr>
          <p:cNvPr id="190" name="Body Level One…"/>
          <p:cNvSpPr txBox="1">
            <a:spLocks noGrp="1"/>
          </p:cNvSpPr>
          <p:nvPr>
            <p:ph type="body" sz="quarter" idx="1"/>
          </p:nvPr>
        </p:nvSpPr>
        <p:spPr>
          <a:xfrm>
            <a:off x="763200" y="1696947"/>
            <a:ext cx="6375761" cy="821231"/>
          </a:xfrm>
          <a:prstGeom prst="rect">
            <a:avLst/>
          </a:prstGeom>
        </p:spPr>
        <p:txBody>
          <a:bodyPr/>
          <a:lstStyle>
            <a:lvl1pPr>
              <a:lnSpc>
                <a:spcPct val="100000"/>
              </a:lnSpc>
              <a:defRPr sz="2800">
                <a:latin typeface="ShellBold"/>
                <a:ea typeface="ShellBold"/>
                <a:cs typeface="ShellBold"/>
                <a:sym typeface="ShellBold"/>
              </a:defRPr>
            </a:lvl1pPr>
            <a:lvl2pPr marL="0" indent="609584">
              <a:lnSpc>
                <a:spcPct val="100000"/>
              </a:lnSpc>
              <a:buSzTx/>
              <a:buNone/>
              <a:defRPr sz="2800">
                <a:latin typeface="ShellBold"/>
                <a:ea typeface="ShellBold"/>
                <a:cs typeface="ShellBold"/>
                <a:sym typeface="ShellBold"/>
              </a:defRPr>
            </a:lvl2pPr>
            <a:lvl3pPr marL="0" indent="1219169">
              <a:lnSpc>
                <a:spcPct val="100000"/>
              </a:lnSpc>
              <a:buSzTx/>
              <a:buNone/>
              <a:defRPr sz="2800">
                <a:latin typeface="ShellBold"/>
                <a:ea typeface="ShellBold"/>
                <a:cs typeface="ShellBold"/>
                <a:sym typeface="ShellBold"/>
              </a:defRPr>
            </a:lvl3pPr>
            <a:lvl4pPr marL="0" indent="1828754">
              <a:lnSpc>
                <a:spcPct val="100000"/>
              </a:lnSpc>
              <a:buSzTx/>
              <a:buNone/>
              <a:defRPr sz="2800">
                <a:latin typeface="ShellBold"/>
                <a:ea typeface="ShellBold"/>
                <a:cs typeface="ShellBold"/>
                <a:sym typeface="ShellBold"/>
              </a:defRPr>
            </a:lvl4pPr>
            <a:lvl5pPr marL="0" indent="2438338">
              <a:lnSpc>
                <a:spcPct val="100000"/>
              </a:lnSpc>
              <a:buSzTx/>
              <a:buNone/>
              <a:defRPr sz="2800">
                <a:latin typeface="ShellBold"/>
                <a:ea typeface="ShellBold"/>
                <a:cs typeface="ShellBold"/>
                <a:sym typeface="ShellBold"/>
              </a:defRPr>
            </a:lvl5pPr>
          </a:lstStyle>
          <a:p>
            <a:r>
              <a:t>Body Level One</a:t>
            </a:r>
          </a:p>
          <a:p>
            <a:pPr lvl="1"/>
            <a:r>
              <a:t>Body Level Two</a:t>
            </a:r>
          </a:p>
          <a:p>
            <a:pPr lvl="2"/>
            <a:r>
              <a:t>Body Level Three</a:t>
            </a:r>
          </a:p>
          <a:p>
            <a:pPr lvl="3"/>
            <a:r>
              <a:t>Body Level Four</a:t>
            </a:r>
          </a:p>
          <a:p>
            <a:pPr lvl="4"/>
            <a:r>
              <a:t>Body Level Five</a:t>
            </a:r>
          </a:p>
        </p:txBody>
      </p:sp>
      <p:sp>
        <p:nvSpPr>
          <p:cNvPr id="191" name="Text Box 11"/>
          <p:cNvSpPr txBox="1"/>
          <p:nvPr/>
        </p:nvSpPr>
        <p:spPr>
          <a:xfrm>
            <a:off x="512259" y="6469198"/>
            <a:ext cx="1486793"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800"/>
            </a:lvl1pPr>
          </a:lstStyle>
          <a:p>
            <a:r>
              <a:t>Shell International Petroleum Ltd</a:t>
            </a:r>
          </a:p>
        </p:txBody>
      </p:sp>
      <p:sp>
        <p:nvSpPr>
          <p:cNvPr id="192"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196" name="Group 30"/>
          <p:cNvGrpSpPr/>
          <p:nvPr/>
        </p:nvGrpSpPr>
        <p:grpSpPr>
          <a:xfrm>
            <a:off x="6450012" y="2557463"/>
            <a:ext cx="5197476" cy="1917701"/>
            <a:chOff x="0" y="0"/>
            <a:chExt cx="5197475" cy="1917700"/>
          </a:xfrm>
        </p:grpSpPr>
        <p:sp>
          <p:nvSpPr>
            <p:cNvPr id="193" name="Freeform 6"/>
            <p:cNvSpPr/>
            <p:nvPr/>
          </p:nvSpPr>
          <p:spPr>
            <a:xfrm>
              <a:off x="-1" y="0"/>
              <a:ext cx="2005015" cy="1917701"/>
            </a:xfrm>
            <a:custGeom>
              <a:avLst/>
              <a:gdLst/>
              <a:ahLst/>
              <a:cxnLst>
                <a:cxn ang="0">
                  <a:pos x="wd2" y="hd2"/>
                </a:cxn>
                <a:cxn ang="5400000">
                  <a:pos x="wd2" y="hd2"/>
                </a:cxn>
                <a:cxn ang="10800000">
                  <a:pos x="wd2" y="hd2"/>
                </a:cxn>
                <a:cxn ang="16200000">
                  <a:pos x="wd2" y="hd2"/>
                </a:cxn>
              </a:cxnLst>
              <a:rect l="0" t="0" r="r" b="b"/>
              <a:pathLst>
                <a:path w="21600" h="21600" extrusionOk="0">
                  <a:moveTo>
                    <a:pt x="17105" y="21600"/>
                  </a:moveTo>
                  <a:cubicBezTo>
                    <a:pt x="15607" y="19708"/>
                    <a:pt x="15607" y="19708"/>
                    <a:pt x="15607" y="19708"/>
                  </a:cubicBezTo>
                  <a:cubicBezTo>
                    <a:pt x="14171" y="20621"/>
                    <a:pt x="12423" y="21013"/>
                    <a:pt x="10425" y="21013"/>
                  </a:cubicBezTo>
                  <a:cubicBezTo>
                    <a:pt x="4370" y="21013"/>
                    <a:pt x="0" y="16510"/>
                    <a:pt x="0" y="10180"/>
                  </a:cubicBezTo>
                  <a:cubicBezTo>
                    <a:pt x="0" y="4176"/>
                    <a:pt x="4994" y="0"/>
                    <a:pt x="10425" y="0"/>
                  </a:cubicBezTo>
                  <a:cubicBezTo>
                    <a:pt x="16294" y="0"/>
                    <a:pt x="20851" y="4176"/>
                    <a:pt x="20851" y="10572"/>
                  </a:cubicBezTo>
                  <a:cubicBezTo>
                    <a:pt x="20851" y="13182"/>
                    <a:pt x="19977" y="15466"/>
                    <a:pt x="18416" y="17489"/>
                  </a:cubicBezTo>
                  <a:cubicBezTo>
                    <a:pt x="21600" y="20882"/>
                    <a:pt x="21600" y="20882"/>
                    <a:pt x="21600" y="20882"/>
                  </a:cubicBezTo>
                  <a:lnTo>
                    <a:pt x="17105" y="21600"/>
                  </a:lnTo>
                  <a:close/>
                  <a:moveTo>
                    <a:pt x="14858" y="13508"/>
                  </a:moveTo>
                  <a:cubicBezTo>
                    <a:pt x="15420" y="12660"/>
                    <a:pt x="15732" y="11616"/>
                    <a:pt x="15732" y="10572"/>
                  </a:cubicBezTo>
                  <a:cubicBezTo>
                    <a:pt x="15732" y="7635"/>
                    <a:pt x="13422" y="4960"/>
                    <a:pt x="10425" y="4960"/>
                  </a:cubicBezTo>
                  <a:cubicBezTo>
                    <a:pt x="7554" y="4960"/>
                    <a:pt x="5119" y="7439"/>
                    <a:pt x="5119" y="10180"/>
                  </a:cubicBezTo>
                  <a:cubicBezTo>
                    <a:pt x="5119" y="13573"/>
                    <a:pt x="7554" y="16053"/>
                    <a:pt x="10425" y="16053"/>
                  </a:cubicBezTo>
                  <a:cubicBezTo>
                    <a:pt x="10925" y="16053"/>
                    <a:pt x="11424" y="15988"/>
                    <a:pt x="11924" y="15792"/>
                  </a:cubicBezTo>
                  <a:cubicBezTo>
                    <a:pt x="8927" y="12660"/>
                    <a:pt x="8927" y="12660"/>
                    <a:pt x="8927" y="12660"/>
                  </a:cubicBezTo>
                  <a:cubicBezTo>
                    <a:pt x="13547" y="12073"/>
                    <a:pt x="13547" y="12073"/>
                    <a:pt x="13547" y="12073"/>
                  </a:cubicBezTo>
                  <a:lnTo>
                    <a:pt x="14858" y="13508"/>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94" name="Freeform 7"/>
            <p:cNvSpPr/>
            <p:nvPr/>
          </p:nvSpPr>
          <p:spPr>
            <a:xfrm>
              <a:off x="1976438" y="28574"/>
              <a:ext cx="1441451" cy="1814515"/>
            </a:xfrm>
            <a:custGeom>
              <a:avLst/>
              <a:gdLst/>
              <a:ahLst/>
              <a:cxnLst>
                <a:cxn ang="0">
                  <a:pos x="wd2" y="hd2"/>
                </a:cxn>
                <a:cxn ang="5400000">
                  <a:pos x="wd2" y="hd2"/>
                </a:cxn>
                <a:cxn ang="10800000">
                  <a:pos x="wd2" y="hd2"/>
                </a:cxn>
                <a:cxn ang="16200000">
                  <a:pos x="wd2" y="hd2"/>
                </a:cxn>
              </a:cxnLst>
              <a:rect l="0" t="0" r="r" b="b"/>
              <a:pathLst>
                <a:path w="21600" h="21600" extrusionOk="0">
                  <a:moveTo>
                    <a:pt x="16482" y="17735"/>
                  </a:moveTo>
                  <a:cubicBezTo>
                    <a:pt x="13533" y="19668"/>
                    <a:pt x="10236" y="21600"/>
                    <a:pt x="6853" y="21600"/>
                  </a:cubicBezTo>
                  <a:cubicBezTo>
                    <a:pt x="2949" y="21600"/>
                    <a:pt x="0" y="19116"/>
                    <a:pt x="0" y="16079"/>
                  </a:cubicBezTo>
                  <a:cubicBezTo>
                    <a:pt x="0" y="12491"/>
                    <a:pt x="4337" y="10351"/>
                    <a:pt x="7981" y="8557"/>
                  </a:cubicBezTo>
                  <a:cubicBezTo>
                    <a:pt x="6766" y="7177"/>
                    <a:pt x="5205" y="5797"/>
                    <a:pt x="5205" y="4003"/>
                  </a:cubicBezTo>
                  <a:cubicBezTo>
                    <a:pt x="5205" y="1794"/>
                    <a:pt x="7547" y="0"/>
                    <a:pt x="10323" y="0"/>
                  </a:cubicBezTo>
                  <a:cubicBezTo>
                    <a:pt x="13012" y="0"/>
                    <a:pt x="15094" y="1725"/>
                    <a:pt x="15094" y="3865"/>
                  </a:cubicBezTo>
                  <a:cubicBezTo>
                    <a:pt x="15094" y="6211"/>
                    <a:pt x="12665" y="7591"/>
                    <a:pt x="10149" y="8971"/>
                  </a:cubicBezTo>
                  <a:cubicBezTo>
                    <a:pt x="16655" y="16010"/>
                    <a:pt x="16655" y="16010"/>
                    <a:pt x="16655" y="16010"/>
                  </a:cubicBezTo>
                  <a:cubicBezTo>
                    <a:pt x="19952" y="13112"/>
                    <a:pt x="19952" y="13112"/>
                    <a:pt x="19952" y="13112"/>
                  </a:cubicBezTo>
                  <a:cubicBezTo>
                    <a:pt x="21253" y="13664"/>
                    <a:pt x="21253" y="13664"/>
                    <a:pt x="21253" y="13664"/>
                  </a:cubicBezTo>
                  <a:cubicBezTo>
                    <a:pt x="17610" y="16976"/>
                    <a:pt x="17610" y="16976"/>
                    <a:pt x="17610" y="16976"/>
                  </a:cubicBezTo>
                  <a:cubicBezTo>
                    <a:pt x="21600" y="21186"/>
                    <a:pt x="21600" y="21186"/>
                    <a:pt x="21600" y="21186"/>
                  </a:cubicBezTo>
                  <a:cubicBezTo>
                    <a:pt x="19778" y="21186"/>
                    <a:pt x="19778" y="21186"/>
                    <a:pt x="19778" y="21186"/>
                  </a:cubicBezTo>
                  <a:lnTo>
                    <a:pt x="16482" y="17735"/>
                  </a:lnTo>
                  <a:close/>
                  <a:moveTo>
                    <a:pt x="7287" y="10489"/>
                  </a:moveTo>
                  <a:cubicBezTo>
                    <a:pt x="4771" y="11732"/>
                    <a:pt x="1648" y="13319"/>
                    <a:pt x="1648" y="15941"/>
                  </a:cubicBezTo>
                  <a:cubicBezTo>
                    <a:pt x="1648" y="18288"/>
                    <a:pt x="3817" y="20358"/>
                    <a:pt x="6853" y="20358"/>
                  </a:cubicBezTo>
                  <a:cubicBezTo>
                    <a:pt x="9889" y="20358"/>
                    <a:pt x="13099" y="18288"/>
                    <a:pt x="15528" y="16700"/>
                  </a:cubicBezTo>
                  <a:cubicBezTo>
                    <a:pt x="8935" y="9592"/>
                    <a:pt x="8935" y="9592"/>
                    <a:pt x="8935" y="9592"/>
                  </a:cubicBezTo>
                  <a:lnTo>
                    <a:pt x="7287" y="10489"/>
                  </a:lnTo>
                  <a:close/>
                  <a:moveTo>
                    <a:pt x="6853" y="4141"/>
                  </a:moveTo>
                  <a:cubicBezTo>
                    <a:pt x="6853" y="5590"/>
                    <a:pt x="8241" y="6694"/>
                    <a:pt x="9195" y="7936"/>
                  </a:cubicBezTo>
                  <a:cubicBezTo>
                    <a:pt x="11017" y="6832"/>
                    <a:pt x="13359" y="5935"/>
                    <a:pt x="13359" y="3796"/>
                  </a:cubicBezTo>
                  <a:cubicBezTo>
                    <a:pt x="13359" y="2415"/>
                    <a:pt x="11971" y="1242"/>
                    <a:pt x="10236" y="1242"/>
                  </a:cubicBezTo>
                  <a:cubicBezTo>
                    <a:pt x="8328" y="1242"/>
                    <a:pt x="6853" y="2691"/>
                    <a:pt x="6853" y="4141"/>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95" name="Freeform 8"/>
            <p:cNvSpPr/>
            <p:nvPr/>
          </p:nvSpPr>
          <p:spPr>
            <a:xfrm>
              <a:off x="3371850" y="57149"/>
              <a:ext cx="1825626" cy="1751015"/>
            </a:xfrm>
            <a:custGeom>
              <a:avLst/>
              <a:gdLst/>
              <a:ahLst/>
              <a:cxnLst>
                <a:cxn ang="0">
                  <a:pos x="wd2" y="hd2"/>
                </a:cxn>
                <a:cxn ang="5400000">
                  <a:pos x="wd2" y="hd2"/>
                </a:cxn>
                <a:cxn ang="10800000">
                  <a:pos x="wd2" y="hd2"/>
                </a:cxn>
                <a:cxn ang="16200000">
                  <a:pos x="wd2" y="hd2"/>
                </a:cxn>
              </a:cxnLst>
              <a:rect l="0" t="0" r="r" b="b"/>
              <a:pathLst>
                <a:path w="21600" h="21600" extrusionOk="0">
                  <a:moveTo>
                    <a:pt x="7137" y="17879"/>
                  </a:moveTo>
                  <a:lnTo>
                    <a:pt x="5691" y="21600"/>
                  </a:lnTo>
                  <a:lnTo>
                    <a:pt x="0" y="21600"/>
                  </a:lnTo>
                  <a:lnTo>
                    <a:pt x="7964" y="0"/>
                  </a:lnTo>
                  <a:lnTo>
                    <a:pt x="13786" y="0"/>
                  </a:lnTo>
                  <a:lnTo>
                    <a:pt x="21600" y="21600"/>
                  </a:lnTo>
                  <a:lnTo>
                    <a:pt x="15834" y="21600"/>
                  </a:lnTo>
                  <a:lnTo>
                    <a:pt x="14538" y="17879"/>
                  </a:lnTo>
                  <a:lnTo>
                    <a:pt x="7137" y="17879"/>
                  </a:lnTo>
                  <a:close/>
                  <a:moveTo>
                    <a:pt x="10913" y="6737"/>
                  </a:moveTo>
                  <a:lnTo>
                    <a:pt x="10838" y="6737"/>
                  </a:lnTo>
                  <a:lnTo>
                    <a:pt x="8565" y="13591"/>
                  </a:lnTo>
                  <a:lnTo>
                    <a:pt x="13091" y="13591"/>
                  </a:lnTo>
                  <a:lnTo>
                    <a:pt x="10913" y="6737"/>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4" name="Text Box 11"/>
          <p:cNvSpPr txBox="1"/>
          <p:nvPr/>
        </p:nvSpPr>
        <p:spPr>
          <a:xfrm>
            <a:off x="512259" y="6469198"/>
            <a:ext cx="1486793"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800"/>
            </a:lvl1pPr>
          </a:lstStyle>
          <a:p>
            <a:r>
              <a:t>Shell International Petroleum Ltd</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1_Title Slide - Option 2">
    <p:spTree>
      <p:nvGrpSpPr>
        <p:cNvPr id="1" name=""/>
        <p:cNvGrpSpPr/>
        <p:nvPr/>
      </p:nvGrpSpPr>
      <p:grpSpPr>
        <a:xfrm>
          <a:off x="0" y="0"/>
          <a:ext cx="0" cy="0"/>
          <a:chOff x="0" y="0"/>
          <a:chExt cx="0" cy="0"/>
        </a:xfrm>
      </p:grpSpPr>
      <p:sp>
        <p:nvSpPr>
          <p:cNvPr id="219"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226"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s &amp; Cautionary">
    <p:spTree>
      <p:nvGrpSpPr>
        <p:cNvPr id="1" name=""/>
        <p:cNvGrpSpPr/>
        <p:nvPr/>
      </p:nvGrpSpPr>
      <p:grpSpPr>
        <a:xfrm>
          <a:off x="0" y="0"/>
          <a:ext cx="0" cy="0"/>
          <a:chOff x="0" y="0"/>
          <a:chExt cx="0" cy="0"/>
        </a:xfrm>
      </p:grpSpPr>
      <p:sp>
        <p:nvSpPr>
          <p:cNvPr id="240"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Quotation - Full Screen image">
    <p:spTree>
      <p:nvGrpSpPr>
        <p:cNvPr id="1" name=""/>
        <p:cNvGrpSpPr/>
        <p:nvPr/>
      </p:nvGrpSpPr>
      <p:grpSpPr>
        <a:xfrm>
          <a:off x="0" y="0"/>
          <a:ext cx="0" cy="0"/>
          <a:chOff x="0" y="0"/>
          <a:chExt cx="0" cy="0"/>
        </a:xfrm>
      </p:grpSpPr>
      <p:sp>
        <p:nvSpPr>
          <p:cNvPr id="247"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 Option 3">
    <p:spTree>
      <p:nvGrpSpPr>
        <p:cNvPr id="1" name=""/>
        <p:cNvGrpSpPr/>
        <p:nvPr/>
      </p:nvGrpSpPr>
      <p:grpSpPr>
        <a:xfrm>
          <a:off x="0" y="0"/>
          <a:ext cx="0" cy="0"/>
          <a:chOff x="0" y="0"/>
          <a:chExt cx="0" cy="0"/>
        </a:xfrm>
      </p:grpSpPr>
      <p:grpSp>
        <p:nvGrpSpPr>
          <p:cNvPr id="47" name="Group 1"/>
          <p:cNvGrpSpPr/>
          <p:nvPr/>
        </p:nvGrpSpPr>
        <p:grpSpPr>
          <a:xfrm>
            <a:off x="744114" y="3556001"/>
            <a:ext cx="6875879" cy="2803524"/>
            <a:chOff x="0" y="0"/>
            <a:chExt cx="6875878" cy="2803523"/>
          </a:xfrm>
        </p:grpSpPr>
        <p:sp>
          <p:nvSpPr>
            <p:cNvPr id="44" name="Rectangle 112"/>
            <p:cNvSpPr/>
            <p:nvPr/>
          </p:nvSpPr>
          <p:spPr>
            <a:xfrm>
              <a:off x="17879" y="-1"/>
              <a:ext cx="6858000" cy="280352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endParaRPr/>
            </a:p>
          </p:txBody>
        </p:sp>
        <p:sp>
          <p:nvSpPr>
            <p:cNvPr id="45" name="&lt;Shell Yellow Bar&gt;Rectangle 109"/>
            <p:cNvSpPr/>
            <p:nvPr/>
          </p:nvSpPr>
          <p:spPr>
            <a:xfrm>
              <a:off x="1431386" y="262706"/>
              <a:ext cx="1269984" cy="762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endParaRPr/>
            </a:p>
          </p:txBody>
        </p:sp>
        <p:pic>
          <p:nvPicPr>
            <p:cNvPr id="46" name="Picture 110" descr="Picture 110"/>
            <p:cNvPicPr>
              <a:picLocks noChangeAspect="1"/>
            </p:cNvPicPr>
            <p:nvPr/>
          </p:nvPicPr>
          <p:blipFill>
            <a:blip r:embed="rId2"/>
            <a:stretch>
              <a:fillRect/>
            </a:stretch>
          </p:blipFill>
          <p:spPr>
            <a:xfrm>
              <a:off x="0" y="122106"/>
              <a:ext cx="1465238" cy="1465238"/>
            </a:xfrm>
            <a:prstGeom prst="rect">
              <a:avLst/>
            </a:prstGeom>
            <a:ln w="12700" cap="flat">
              <a:noFill/>
              <a:miter lim="400000"/>
            </a:ln>
            <a:effectLst/>
          </p:spPr>
        </p:pic>
      </p:grpSp>
      <p:sp>
        <p:nvSpPr>
          <p:cNvPr id="48" name="Picture Placeholder 2"/>
          <p:cNvSpPr>
            <a:spLocks noGrp="1"/>
          </p:cNvSpPr>
          <p:nvPr>
            <p:ph type="pic" idx="13"/>
          </p:nvPr>
        </p:nvSpPr>
        <p:spPr>
          <a:xfrm>
            <a:off x="0" y="0"/>
            <a:ext cx="12194724" cy="4866894"/>
          </a:xfrm>
          <a:prstGeom prst="rect">
            <a:avLst/>
          </a:prstGeom>
        </p:spPr>
        <p:txBody>
          <a:bodyPr lIns="91439" tIns="45719" rIns="91439" bIns="45719">
            <a:noAutofit/>
          </a:bodyPr>
          <a:lstStyle/>
          <a:p>
            <a:endParaRPr/>
          </a:p>
        </p:txBody>
      </p:sp>
      <p:sp>
        <p:nvSpPr>
          <p:cNvPr id="49" name="Text Box 11"/>
          <p:cNvSpPr txBox="1"/>
          <p:nvPr/>
        </p:nvSpPr>
        <p:spPr>
          <a:xfrm>
            <a:off x="760379" y="6462712"/>
            <a:ext cx="1486794"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800"/>
            </a:lvl1pPr>
          </a:lstStyle>
          <a:p>
            <a:r>
              <a:t>Shell International Petroleum Ltd</a:t>
            </a: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1" name="Title Text"/>
          <p:cNvSpPr txBox="1">
            <a:spLocks noGrp="1"/>
          </p:cNvSpPr>
          <p:nvPr>
            <p:ph type="title"/>
          </p:nvPr>
        </p:nvSpPr>
        <p:spPr>
          <a:xfrm>
            <a:off x="2175499" y="4003695"/>
            <a:ext cx="5179740" cy="834302"/>
          </a:xfrm>
          <a:prstGeom prst="rect">
            <a:avLst/>
          </a:prstGeom>
        </p:spPr>
        <p:txBody>
          <a:bodyPr anchor="ctr"/>
          <a:lstStyle/>
          <a:p>
            <a:r>
              <a:t>Title Text</a:t>
            </a:r>
          </a:p>
        </p:txBody>
      </p:sp>
      <p:sp>
        <p:nvSpPr>
          <p:cNvPr id="52" name="Body Level One…"/>
          <p:cNvSpPr txBox="1">
            <a:spLocks noGrp="1"/>
          </p:cNvSpPr>
          <p:nvPr>
            <p:ph type="body" sz="quarter" idx="1"/>
          </p:nvPr>
        </p:nvSpPr>
        <p:spPr>
          <a:xfrm>
            <a:off x="2175499" y="5120640"/>
            <a:ext cx="5179740" cy="372440"/>
          </a:xfrm>
          <a:prstGeom prst="rect">
            <a:avLst/>
          </a:prstGeom>
        </p:spPr>
        <p:txBody>
          <a:bodyPr anchor="b"/>
          <a:lstStyle>
            <a:lvl1pPr>
              <a:lnSpc>
                <a:spcPct val="90000"/>
              </a:lnSpc>
              <a:defRPr sz="1400"/>
            </a:lvl1pPr>
            <a:lvl2pPr marL="179199" indent="-179199">
              <a:lnSpc>
                <a:spcPct val="90000"/>
              </a:lnSpc>
              <a:defRPr sz="1400"/>
            </a:lvl2pPr>
            <a:lvl3pPr marL="408199" indent="-177800">
              <a:lnSpc>
                <a:spcPct val="90000"/>
              </a:lnSpc>
              <a:defRPr sz="1400"/>
            </a:lvl3pPr>
            <a:lvl4pPr marL="636799" indent="-177800">
              <a:lnSpc>
                <a:spcPct val="90000"/>
              </a:lnSpc>
              <a:defRPr sz="1400"/>
            </a:lvl4pPr>
            <a:lvl5pPr marL="865399" indent="-177800">
              <a:lnSpc>
                <a:spcPct val="90000"/>
              </a:lnSpc>
              <a:defRPr sz="1400"/>
            </a:lvl5pPr>
          </a:lstStyle>
          <a:p>
            <a:r>
              <a:t>Body Level One</a:t>
            </a:r>
          </a:p>
          <a:p>
            <a:pPr lvl="1"/>
            <a:r>
              <a:t>Body Level Two</a:t>
            </a:r>
          </a:p>
          <a:p>
            <a:pPr lvl="2"/>
            <a:r>
              <a:t>Body Level Three</a:t>
            </a:r>
          </a:p>
          <a:p>
            <a:pPr lvl="3"/>
            <a:r>
              <a:t>Body Level Four</a:t>
            </a:r>
          </a:p>
          <a:p>
            <a:pPr lvl="4"/>
            <a:r>
              <a:t>Body Level Five</a:t>
            </a:r>
          </a:p>
        </p:txBody>
      </p:sp>
      <p:sp>
        <p:nvSpPr>
          <p:cNvPr id="53" name="Text Placeholder 31"/>
          <p:cNvSpPr>
            <a:spLocks noGrp="1"/>
          </p:cNvSpPr>
          <p:nvPr>
            <p:ph type="body" sz="quarter" idx="14"/>
          </p:nvPr>
        </p:nvSpPr>
        <p:spPr>
          <a:xfrm>
            <a:off x="2175499" y="5666464"/>
            <a:ext cx="5187732" cy="237601"/>
          </a:xfrm>
          <a:prstGeom prst="rect">
            <a:avLst/>
          </a:prstGeom>
        </p:spPr>
        <p:txBody>
          <a:bodyPr/>
          <a:lstStyle/>
          <a:p>
            <a:pPr>
              <a:lnSpc>
                <a:spcPct val="100000"/>
              </a:lnSpc>
              <a:defRPr sz="1400">
                <a:latin typeface="ShellBold"/>
                <a:ea typeface="ShellBold"/>
                <a:cs typeface="ShellBold"/>
                <a:sym typeface="ShellBold"/>
              </a:defRPr>
            </a:pPr>
            <a:endParaRPr/>
          </a:p>
        </p:txBody>
      </p:sp>
      <p:sp>
        <p:nvSpPr>
          <p:cNvPr id="54" name="Text Placeholder 31"/>
          <p:cNvSpPr>
            <a:spLocks noGrp="1"/>
          </p:cNvSpPr>
          <p:nvPr>
            <p:ph type="body" sz="quarter" idx="15"/>
          </p:nvPr>
        </p:nvSpPr>
        <p:spPr>
          <a:xfrm>
            <a:off x="2175499" y="5923869"/>
            <a:ext cx="5187732" cy="237601"/>
          </a:xfrm>
          <a:prstGeom prst="rect">
            <a:avLst/>
          </a:prstGeom>
        </p:spPr>
        <p:txBody>
          <a:bodyPr/>
          <a:lstStyle/>
          <a:p>
            <a:pPr>
              <a:lnSpc>
                <a:spcPct val="100000"/>
              </a:lnSpc>
              <a:defRPr sz="1400"/>
            </a:pPr>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Title and Content - High Content">
    <p:spTree>
      <p:nvGrpSpPr>
        <p:cNvPr id="1" name=""/>
        <p:cNvGrpSpPr/>
        <p:nvPr/>
      </p:nvGrpSpPr>
      <p:grpSpPr>
        <a:xfrm>
          <a:off x="0" y="0"/>
          <a:ext cx="0" cy="0"/>
          <a:chOff x="0" y="0"/>
          <a:chExt cx="0" cy="0"/>
        </a:xfrm>
      </p:grpSpPr>
      <p:sp>
        <p:nvSpPr>
          <p:cNvPr id="254"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Section Header">
    <p:spTree>
      <p:nvGrpSpPr>
        <p:cNvPr id="1" name=""/>
        <p:cNvGrpSpPr/>
        <p:nvPr/>
      </p:nvGrpSpPr>
      <p:grpSpPr>
        <a:xfrm>
          <a:off x="0" y="0"/>
          <a:ext cx="0" cy="0"/>
          <a:chOff x="0" y="0"/>
          <a:chExt cx="0" cy="0"/>
        </a:xfrm>
      </p:grpSpPr>
      <p:sp>
        <p:nvSpPr>
          <p:cNvPr id="261"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ontent - 1 Line Heading and Bullets">
    <p:spTree>
      <p:nvGrpSpPr>
        <p:cNvPr id="1" name=""/>
        <p:cNvGrpSpPr/>
        <p:nvPr/>
      </p:nvGrpSpPr>
      <p:grpSpPr>
        <a:xfrm>
          <a:off x="0" y="0"/>
          <a:ext cx="0" cy="0"/>
          <a:chOff x="0" y="0"/>
          <a:chExt cx="0" cy="0"/>
        </a:xfrm>
      </p:grpSpPr>
      <p:sp>
        <p:nvSpPr>
          <p:cNvPr id="268"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Big text and Numbers">
    <p:bg>
      <p:bgPr>
        <a:solidFill>
          <a:schemeClr val="accent1"/>
        </a:solidFill>
        <a:effectLst/>
      </p:bgPr>
    </p:bg>
    <p:spTree>
      <p:nvGrpSpPr>
        <p:cNvPr id="1" name=""/>
        <p:cNvGrpSpPr/>
        <p:nvPr/>
      </p:nvGrpSpPr>
      <p:grpSpPr>
        <a:xfrm>
          <a:off x="0" y="0"/>
          <a:ext cx="0" cy="0"/>
          <a:chOff x="0" y="0"/>
          <a:chExt cx="0" cy="0"/>
        </a:xfrm>
      </p:grpSpPr>
      <p:sp>
        <p:nvSpPr>
          <p:cNvPr id="275" name="Slide Numb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Slide - Option 4">
    <p:spTree>
      <p:nvGrpSpPr>
        <p:cNvPr id="1" name=""/>
        <p:cNvGrpSpPr/>
        <p:nvPr/>
      </p:nvGrpSpPr>
      <p:grpSpPr>
        <a:xfrm>
          <a:off x="0" y="0"/>
          <a:ext cx="0" cy="0"/>
          <a:chOff x="0" y="0"/>
          <a:chExt cx="0" cy="0"/>
        </a:xfrm>
      </p:grpSpPr>
      <p:sp>
        <p:nvSpPr>
          <p:cNvPr id="61" name="Picture Placeholder 2"/>
          <p:cNvSpPr>
            <a:spLocks noGrp="1"/>
          </p:cNvSpPr>
          <p:nvPr>
            <p:ph type="pic" idx="13"/>
          </p:nvPr>
        </p:nvSpPr>
        <p:spPr>
          <a:xfrm>
            <a:off x="-1" y="-1"/>
            <a:ext cx="12194725" cy="6858001"/>
          </a:xfrm>
          <a:prstGeom prst="rect">
            <a:avLst/>
          </a:prstGeom>
        </p:spPr>
        <p:txBody>
          <a:bodyPr lIns="91439" tIns="45719" rIns="91439" bIns="45719">
            <a:noAutofit/>
          </a:bodyPr>
          <a:lstStyle/>
          <a:p>
            <a:endParaRPr/>
          </a:p>
        </p:txBody>
      </p:sp>
      <p:grpSp>
        <p:nvGrpSpPr>
          <p:cNvPr id="65" name="Group 1"/>
          <p:cNvGrpSpPr/>
          <p:nvPr/>
        </p:nvGrpSpPr>
        <p:grpSpPr>
          <a:xfrm>
            <a:off x="744114" y="3556001"/>
            <a:ext cx="6875879" cy="2803524"/>
            <a:chOff x="0" y="0"/>
            <a:chExt cx="6875878" cy="2803523"/>
          </a:xfrm>
        </p:grpSpPr>
        <p:sp>
          <p:nvSpPr>
            <p:cNvPr id="62" name="Rectangle 112"/>
            <p:cNvSpPr/>
            <p:nvPr/>
          </p:nvSpPr>
          <p:spPr>
            <a:xfrm>
              <a:off x="17879" y="-1"/>
              <a:ext cx="6858000" cy="280352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endParaRPr/>
            </a:p>
          </p:txBody>
        </p:sp>
        <p:sp>
          <p:nvSpPr>
            <p:cNvPr id="63" name="&lt;Shell Yellow Bar&gt;Rectangle 109"/>
            <p:cNvSpPr/>
            <p:nvPr/>
          </p:nvSpPr>
          <p:spPr>
            <a:xfrm>
              <a:off x="1431386" y="262706"/>
              <a:ext cx="1269984" cy="762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endParaRPr/>
            </a:p>
          </p:txBody>
        </p:sp>
        <p:pic>
          <p:nvPicPr>
            <p:cNvPr id="64" name="Picture 110" descr="Picture 110"/>
            <p:cNvPicPr>
              <a:picLocks noChangeAspect="1"/>
            </p:cNvPicPr>
            <p:nvPr/>
          </p:nvPicPr>
          <p:blipFill>
            <a:blip r:embed="rId2"/>
            <a:stretch>
              <a:fillRect/>
            </a:stretch>
          </p:blipFill>
          <p:spPr>
            <a:xfrm>
              <a:off x="0" y="122106"/>
              <a:ext cx="1465238" cy="1465238"/>
            </a:xfrm>
            <a:prstGeom prst="rect">
              <a:avLst/>
            </a:prstGeom>
            <a:ln w="12700" cap="flat">
              <a:noFill/>
              <a:miter lim="400000"/>
            </a:ln>
            <a:effectLst/>
          </p:spPr>
        </p:pic>
      </p:grpSp>
      <p:sp>
        <p:nvSpPr>
          <p:cNvPr id="66" name="Text Box 11"/>
          <p:cNvSpPr txBox="1"/>
          <p:nvPr/>
        </p:nvSpPr>
        <p:spPr>
          <a:xfrm>
            <a:off x="760379" y="6462712"/>
            <a:ext cx="1486794"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800"/>
            </a:lvl1pPr>
          </a:lstStyle>
          <a:p>
            <a:r>
              <a:t>Shell International Petroleum Ltd</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8" name="Title Text"/>
          <p:cNvSpPr txBox="1">
            <a:spLocks noGrp="1"/>
          </p:cNvSpPr>
          <p:nvPr>
            <p:ph type="title"/>
          </p:nvPr>
        </p:nvSpPr>
        <p:spPr>
          <a:xfrm>
            <a:off x="2175499" y="4003199"/>
            <a:ext cx="5179740" cy="835201"/>
          </a:xfrm>
          <a:prstGeom prst="rect">
            <a:avLst/>
          </a:prstGeom>
        </p:spPr>
        <p:txBody>
          <a:bodyPr anchor="ctr"/>
          <a:lstStyle/>
          <a:p>
            <a:r>
              <a:t>Title Text</a:t>
            </a:r>
          </a:p>
        </p:txBody>
      </p:sp>
      <p:sp>
        <p:nvSpPr>
          <p:cNvPr id="69" name="Body Level One…"/>
          <p:cNvSpPr txBox="1">
            <a:spLocks noGrp="1"/>
          </p:cNvSpPr>
          <p:nvPr>
            <p:ph type="body" sz="quarter" idx="1"/>
          </p:nvPr>
        </p:nvSpPr>
        <p:spPr>
          <a:xfrm>
            <a:off x="2175499" y="5120640"/>
            <a:ext cx="5179740" cy="372440"/>
          </a:xfrm>
          <a:prstGeom prst="rect">
            <a:avLst/>
          </a:prstGeom>
        </p:spPr>
        <p:txBody>
          <a:bodyPr anchor="b"/>
          <a:lstStyle>
            <a:lvl1pPr>
              <a:lnSpc>
                <a:spcPct val="90000"/>
              </a:lnSpc>
              <a:defRPr sz="1400"/>
            </a:lvl1pPr>
            <a:lvl2pPr marL="179199" indent="-179199">
              <a:lnSpc>
                <a:spcPct val="90000"/>
              </a:lnSpc>
              <a:defRPr sz="1400"/>
            </a:lvl2pPr>
            <a:lvl3pPr marL="408199" indent="-177800">
              <a:lnSpc>
                <a:spcPct val="90000"/>
              </a:lnSpc>
              <a:defRPr sz="1400"/>
            </a:lvl3pPr>
            <a:lvl4pPr marL="636799" indent="-177800">
              <a:lnSpc>
                <a:spcPct val="90000"/>
              </a:lnSpc>
              <a:defRPr sz="1400"/>
            </a:lvl4pPr>
            <a:lvl5pPr marL="865399" indent="-177800">
              <a:lnSpc>
                <a:spcPct val="90000"/>
              </a:lnSpc>
              <a:defRPr sz="1400"/>
            </a:lvl5pPr>
          </a:lstStyle>
          <a:p>
            <a:r>
              <a:t>Body Level One</a:t>
            </a:r>
          </a:p>
          <a:p>
            <a:pPr lvl="1"/>
            <a:r>
              <a:t>Body Level Two</a:t>
            </a:r>
          </a:p>
          <a:p>
            <a:pPr lvl="2"/>
            <a:r>
              <a:t>Body Level Three</a:t>
            </a:r>
          </a:p>
          <a:p>
            <a:pPr lvl="3"/>
            <a:r>
              <a:t>Body Level Four</a:t>
            </a:r>
          </a:p>
          <a:p>
            <a:pPr lvl="4"/>
            <a:r>
              <a:t>Body Level Five</a:t>
            </a:r>
          </a:p>
        </p:txBody>
      </p:sp>
      <p:sp>
        <p:nvSpPr>
          <p:cNvPr id="70" name="Text Placeholder 31"/>
          <p:cNvSpPr>
            <a:spLocks noGrp="1"/>
          </p:cNvSpPr>
          <p:nvPr>
            <p:ph type="body" sz="quarter" idx="14"/>
          </p:nvPr>
        </p:nvSpPr>
        <p:spPr>
          <a:xfrm>
            <a:off x="2175499" y="5666464"/>
            <a:ext cx="5187732" cy="237601"/>
          </a:xfrm>
          <a:prstGeom prst="rect">
            <a:avLst/>
          </a:prstGeom>
        </p:spPr>
        <p:txBody>
          <a:bodyPr/>
          <a:lstStyle/>
          <a:p>
            <a:pPr>
              <a:lnSpc>
                <a:spcPct val="100000"/>
              </a:lnSpc>
              <a:defRPr sz="1400">
                <a:latin typeface="ShellBold"/>
                <a:ea typeface="ShellBold"/>
                <a:cs typeface="ShellBold"/>
                <a:sym typeface="ShellBold"/>
              </a:defRPr>
            </a:pPr>
            <a:endParaRPr/>
          </a:p>
        </p:txBody>
      </p:sp>
      <p:sp>
        <p:nvSpPr>
          <p:cNvPr id="71" name="Text Placeholder 31"/>
          <p:cNvSpPr>
            <a:spLocks noGrp="1"/>
          </p:cNvSpPr>
          <p:nvPr>
            <p:ph type="body" sz="quarter" idx="15"/>
          </p:nvPr>
        </p:nvSpPr>
        <p:spPr>
          <a:xfrm>
            <a:off x="2175499" y="5923869"/>
            <a:ext cx="5187732" cy="237601"/>
          </a:xfrm>
          <a:prstGeom prst="rect">
            <a:avLst/>
          </a:prstGeom>
        </p:spPr>
        <p:txBody>
          <a:bodyPr/>
          <a:lstStyle/>
          <a:p>
            <a:pPr>
              <a:lnSpc>
                <a:spcPct val="100000"/>
              </a:lnSpc>
              <a:defRPr sz="1400"/>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78" name="Title Text"/>
          <p:cNvSpPr txBox="1">
            <a:spLocks noGrp="1"/>
          </p:cNvSpPr>
          <p:nvPr>
            <p:ph type="title"/>
          </p:nvPr>
        </p:nvSpPr>
        <p:spPr>
          <a:prstGeom prst="rect">
            <a:avLst/>
          </a:prstGeom>
        </p:spPr>
        <p:txBody>
          <a:bodyPr/>
          <a:lstStyle/>
          <a:p>
            <a:r>
              <a:t>Title Text</a:t>
            </a:r>
          </a:p>
        </p:txBody>
      </p:sp>
      <p:sp>
        <p:nvSpPr>
          <p:cNvPr id="7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 Full Screen Image">
    <p:spTree>
      <p:nvGrpSpPr>
        <p:cNvPr id="1" name=""/>
        <p:cNvGrpSpPr/>
        <p:nvPr/>
      </p:nvGrpSpPr>
      <p:grpSpPr>
        <a:xfrm>
          <a:off x="0" y="0"/>
          <a:ext cx="0" cy="0"/>
          <a:chOff x="0" y="0"/>
          <a:chExt cx="0" cy="0"/>
        </a:xfrm>
      </p:grpSpPr>
      <p:sp>
        <p:nvSpPr>
          <p:cNvPr id="87" name="Picture Placeholder 2"/>
          <p:cNvSpPr>
            <a:spLocks noGrp="1"/>
          </p:cNvSpPr>
          <p:nvPr>
            <p:ph type="pic" idx="13"/>
          </p:nvPr>
        </p:nvSpPr>
        <p:spPr>
          <a:xfrm>
            <a:off x="-2381" y="-1"/>
            <a:ext cx="12194383" cy="6858001"/>
          </a:xfrm>
          <a:prstGeom prst="rect">
            <a:avLst/>
          </a:prstGeom>
        </p:spPr>
        <p:txBody>
          <a:bodyPr lIns="91439" tIns="45719" rIns="91439" bIns="45719">
            <a:noAutofit/>
          </a:bodyPr>
          <a:lstStyle/>
          <a:p>
            <a:endParaRPr/>
          </a:p>
        </p:txBody>
      </p:sp>
      <p:sp>
        <p:nvSpPr>
          <p:cNvPr id="88" name="Title Text"/>
          <p:cNvSpPr txBox="1">
            <a:spLocks noGrp="1"/>
          </p:cNvSpPr>
          <p:nvPr>
            <p:ph type="title"/>
          </p:nvPr>
        </p:nvSpPr>
        <p:spPr>
          <a:prstGeom prst="rect">
            <a:avLst/>
          </a:prstGeom>
        </p:spPr>
        <p:txBody>
          <a:bodyPr/>
          <a:lstStyle/>
          <a:p>
            <a:r>
              <a:t>Title Text</a:t>
            </a:r>
          </a:p>
        </p:txBody>
      </p:sp>
      <p:sp>
        <p:nvSpPr>
          <p:cNvPr id="89" name="Body Level One…"/>
          <p:cNvSpPr txBox="1">
            <a:spLocks noGrp="1"/>
          </p:cNvSpPr>
          <p:nvPr>
            <p:ph type="body" sz="half" idx="1"/>
          </p:nvPr>
        </p:nvSpPr>
        <p:spPr>
          <a:xfrm>
            <a:off x="508000" y="1528762"/>
            <a:ext cx="5468938" cy="48307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 High Content">
    <p:spTree>
      <p:nvGrpSpPr>
        <p:cNvPr id="1" name=""/>
        <p:cNvGrpSpPr/>
        <p:nvPr/>
      </p:nvGrpSpPr>
      <p:grpSpPr>
        <a:xfrm>
          <a:off x="0" y="0"/>
          <a:ext cx="0" cy="0"/>
          <a:chOff x="0" y="0"/>
          <a:chExt cx="0" cy="0"/>
        </a:xfrm>
      </p:grpSpPr>
      <p:sp>
        <p:nvSpPr>
          <p:cNvPr id="97" name="Title Text"/>
          <p:cNvSpPr txBox="1">
            <a:spLocks noGrp="1"/>
          </p:cNvSpPr>
          <p:nvPr>
            <p:ph type="title"/>
          </p:nvPr>
        </p:nvSpPr>
        <p:spPr>
          <a:xfrm>
            <a:off x="508000" y="712799"/>
            <a:ext cx="11171239" cy="752475"/>
          </a:xfrm>
          <a:prstGeom prst="rect">
            <a:avLst/>
          </a:prstGeom>
        </p:spPr>
        <p:txBody>
          <a:bodyPr/>
          <a:lstStyle/>
          <a:p>
            <a:r>
              <a:t>Title Text</a:t>
            </a:r>
          </a:p>
        </p:txBody>
      </p:sp>
      <p:sp>
        <p:nvSpPr>
          <p:cNvPr id="98" name="Body Level One…"/>
          <p:cNvSpPr txBox="1">
            <a:spLocks noGrp="1"/>
          </p:cNvSpPr>
          <p:nvPr>
            <p:ph type="body" idx="1"/>
          </p:nvPr>
        </p:nvSpPr>
        <p:spPr>
          <a:xfrm>
            <a:off x="508000" y="1528762"/>
            <a:ext cx="11171239" cy="4830764"/>
          </a:xfrm>
          <a:prstGeom prst="rect">
            <a:avLst/>
          </a:prstGeom>
        </p:spPr>
        <p:txBody>
          <a:bodyPr/>
          <a:lstStyle>
            <a:lvl1pPr>
              <a:defRPr sz="1400"/>
            </a:lvl1pPr>
            <a:lvl2pPr marL="176400" indent="-176400">
              <a:defRPr sz="1400"/>
            </a:lvl2pPr>
            <a:lvl3pPr marL="354199" indent="-177800">
              <a:defRPr sz="1400"/>
            </a:lvl3pPr>
            <a:lvl4pPr marL="531999" indent="-177800">
              <a:defRPr sz="1400"/>
            </a:lvl4pPr>
            <a:lvl5pPr marL="709799" indent="-177800">
              <a:defRPr sz="14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508000" y="712799"/>
            <a:ext cx="11171239" cy="751633"/>
          </a:xfrm>
          <a:prstGeom prst="rect">
            <a:avLst/>
          </a:prstGeom>
        </p:spPr>
        <p:txBody>
          <a:bodyPr/>
          <a:lstStyle/>
          <a:p>
            <a:r>
              <a:t>Title Text</a:t>
            </a:r>
          </a:p>
        </p:txBody>
      </p:sp>
      <p:sp>
        <p:nvSpPr>
          <p:cNvPr id="107" name="Body Level One…"/>
          <p:cNvSpPr txBox="1">
            <a:spLocks noGrp="1"/>
          </p:cNvSpPr>
          <p:nvPr>
            <p:ph type="body" sz="half" idx="1"/>
          </p:nvPr>
        </p:nvSpPr>
        <p:spPr>
          <a:xfrm>
            <a:off x="6215064" y="1528763"/>
            <a:ext cx="5464174" cy="48307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Text Placeholder 43"/>
          <p:cNvSpPr>
            <a:spLocks noGrp="1"/>
          </p:cNvSpPr>
          <p:nvPr>
            <p:ph type="body" sz="half" idx="13"/>
          </p:nvPr>
        </p:nvSpPr>
        <p:spPr>
          <a:xfrm>
            <a:off x="508000" y="1528762"/>
            <a:ext cx="5468938" cy="4830763"/>
          </a:xfrm>
          <a:prstGeom prst="rect">
            <a:avLst/>
          </a:prstGeom>
        </p:spPr>
        <p:txBody>
          <a:bodyPr/>
          <a:lstStyle/>
          <a:p>
            <a:endParaRP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 High Content">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6215062" y="1528763"/>
            <a:ext cx="5464176" cy="4830764"/>
          </a:xfrm>
          <a:prstGeom prst="rect">
            <a:avLst/>
          </a:prstGeom>
        </p:spPr>
        <p:txBody>
          <a:bodyPr/>
          <a:lstStyle>
            <a:lvl1pPr>
              <a:defRPr sz="1400"/>
            </a:lvl1pPr>
            <a:lvl2pPr marL="176400" indent="-176400">
              <a:defRPr sz="1400"/>
            </a:lvl2pPr>
            <a:lvl3pPr marL="354199" indent="-177800">
              <a:defRPr sz="1400"/>
            </a:lvl3pPr>
            <a:lvl4pPr marL="531999" indent="-177800">
              <a:defRPr sz="1400"/>
            </a:lvl4pPr>
            <a:lvl5pPr marL="709799" indent="-177800">
              <a:defRPr sz="1400"/>
            </a:lvl5pPr>
          </a:lstStyle>
          <a:p>
            <a:r>
              <a:t>Body Level One</a:t>
            </a:r>
          </a:p>
          <a:p>
            <a:pPr lvl="1"/>
            <a:r>
              <a:t>Body Level Two</a:t>
            </a:r>
          </a:p>
          <a:p>
            <a:pPr lvl="2"/>
            <a:r>
              <a:t>Body Level Three</a:t>
            </a:r>
          </a:p>
          <a:p>
            <a:pPr lvl="3"/>
            <a:r>
              <a:t>Body Level Four</a:t>
            </a:r>
          </a:p>
          <a:p>
            <a:pPr lvl="4"/>
            <a:r>
              <a:t>Body Level Five</a:t>
            </a:r>
          </a:p>
        </p:txBody>
      </p:sp>
      <p:sp>
        <p:nvSpPr>
          <p:cNvPr id="118" name="Text Placeholder 43"/>
          <p:cNvSpPr>
            <a:spLocks noGrp="1"/>
          </p:cNvSpPr>
          <p:nvPr>
            <p:ph type="body" sz="half" idx="13"/>
          </p:nvPr>
        </p:nvSpPr>
        <p:spPr>
          <a:xfrm>
            <a:off x="508000" y="1528762"/>
            <a:ext cx="5468938" cy="4830763"/>
          </a:xfrm>
          <a:prstGeom prst="rect">
            <a:avLst/>
          </a:prstGeom>
        </p:spPr>
        <p:txBody>
          <a:bodyPr/>
          <a:lstStyle/>
          <a:p>
            <a:pPr>
              <a:defRPr sz="1400"/>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4 Graphs">
    <p:spTree>
      <p:nvGrpSpPr>
        <p:cNvPr id="1" name=""/>
        <p:cNvGrpSpPr/>
        <p:nvPr/>
      </p:nvGrpSpPr>
      <p:grpSpPr>
        <a:xfrm>
          <a:off x="0" y="0"/>
          <a:ext cx="0" cy="0"/>
          <a:chOff x="0" y="0"/>
          <a:chExt cx="0" cy="0"/>
        </a:xfrm>
      </p:grpSpPr>
      <p:sp>
        <p:nvSpPr>
          <p:cNvPr id="126" name="Body Level One…"/>
          <p:cNvSpPr txBox="1">
            <a:spLocks noGrp="1"/>
          </p:cNvSpPr>
          <p:nvPr>
            <p:ph type="body" sz="quarter" idx="1"/>
          </p:nvPr>
        </p:nvSpPr>
        <p:spPr>
          <a:xfrm>
            <a:off x="509311" y="6201069"/>
            <a:ext cx="5543053" cy="158456"/>
          </a:xfrm>
          <a:prstGeom prst="rect">
            <a:avLst/>
          </a:prstGeom>
        </p:spPr>
        <p:txBody>
          <a:bodyPr/>
          <a:lstStyle>
            <a:lvl1pPr>
              <a:defRPr sz="800"/>
            </a:lvl1pPr>
            <a:lvl2pPr marL="102399" indent="-102399">
              <a:defRPr sz="800"/>
            </a:lvl2pPr>
            <a:lvl3pPr marL="331999" indent="-101600">
              <a:defRPr sz="800"/>
            </a:lvl3pPr>
            <a:lvl4pPr marL="560599" indent="-101600">
              <a:defRPr sz="800"/>
            </a:lvl4pPr>
            <a:lvl5pPr marL="789199" indent="-101600">
              <a:defRPr sz="800"/>
            </a:lvl5pPr>
          </a:lstStyle>
          <a:p>
            <a:r>
              <a:t>Body Level One</a:t>
            </a:r>
          </a:p>
          <a:p>
            <a:pPr lvl="1"/>
            <a:r>
              <a:t>Body Level Two</a:t>
            </a:r>
          </a:p>
          <a:p>
            <a:pPr lvl="2"/>
            <a:r>
              <a:t>Body Level Three</a:t>
            </a:r>
          </a:p>
          <a:p>
            <a:pPr lvl="3"/>
            <a:r>
              <a:t>Body Level Four</a:t>
            </a:r>
          </a:p>
          <a:p>
            <a:pPr lvl="4"/>
            <a:r>
              <a:t>Body Level Five</a:t>
            </a:r>
          </a:p>
        </p:txBody>
      </p:sp>
      <p:sp>
        <p:nvSpPr>
          <p:cNvPr id="127" name="Title Text"/>
          <p:cNvSpPr txBox="1">
            <a:spLocks noGrp="1"/>
          </p:cNvSpPr>
          <p:nvPr>
            <p:ph type="title"/>
          </p:nvPr>
        </p:nvSpPr>
        <p:spPr>
          <a:xfrm>
            <a:off x="508000" y="712799"/>
            <a:ext cx="11171237" cy="752476"/>
          </a:xfrm>
          <a:prstGeom prst="rect">
            <a:avLst/>
          </a:prstGeom>
        </p:spPr>
        <p:txBody>
          <a:bodyPr/>
          <a:lstStyle/>
          <a:p>
            <a:r>
              <a:t>Title Text</a:t>
            </a:r>
          </a:p>
        </p:txBody>
      </p:sp>
      <p:sp>
        <p:nvSpPr>
          <p:cNvPr id="128" name="Straight Connector 40"/>
          <p:cNvSpPr/>
          <p:nvPr/>
        </p:nvSpPr>
        <p:spPr>
          <a:xfrm>
            <a:off x="508000" y="4141370"/>
            <a:ext cx="5468939" cy="942"/>
          </a:xfrm>
          <a:prstGeom prst="line">
            <a:avLst/>
          </a:prstGeom>
          <a:ln w="50800">
            <a:solidFill>
              <a:srgbClr val="D9D9D9"/>
            </a:solidFill>
          </a:ln>
        </p:spPr>
        <p:txBody>
          <a:bodyPr lIns="45719" rIns="45719"/>
          <a:lstStyle/>
          <a:p>
            <a:endParaRPr/>
          </a:p>
        </p:txBody>
      </p:sp>
      <p:sp>
        <p:nvSpPr>
          <p:cNvPr id="129" name="Straight Connector 42"/>
          <p:cNvSpPr/>
          <p:nvPr/>
        </p:nvSpPr>
        <p:spPr>
          <a:xfrm flipV="1">
            <a:off x="508000" y="5966640"/>
            <a:ext cx="5468939" cy="1881"/>
          </a:xfrm>
          <a:prstGeom prst="line">
            <a:avLst/>
          </a:prstGeom>
          <a:ln w="15875">
            <a:solidFill>
              <a:srgbClr val="FFFFFF"/>
            </a:solidFill>
          </a:ln>
        </p:spPr>
        <p:txBody>
          <a:bodyPr lIns="45719" rIns="45719"/>
          <a:lstStyle/>
          <a:p>
            <a:endParaRPr/>
          </a:p>
        </p:txBody>
      </p:sp>
      <p:sp>
        <p:nvSpPr>
          <p:cNvPr id="130" name="Straight Connector 100"/>
          <p:cNvSpPr/>
          <p:nvPr/>
        </p:nvSpPr>
        <p:spPr>
          <a:xfrm>
            <a:off x="508000" y="1805521"/>
            <a:ext cx="5468939" cy="942"/>
          </a:xfrm>
          <a:prstGeom prst="line">
            <a:avLst/>
          </a:prstGeom>
          <a:ln w="50800">
            <a:solidFill>
              <a:srgbClr val="D9D9D9"/>
            </a:solidFill>
          </a:ln>
        </p:spPr>
        <p:txBody>
          <a:bodyPr lIns="45719" rIns="45719"/>
          <a:lstStyle/>
          <a:p>
            <a:endParaRPr/>
          </a:p>
        </p:txBody>
      </p:sp>
      <p:sp>
        <p:nvSpPr>
          <p:cNvPr id="131" name="Straight Connector 102"/>
          <p:cNvSpPr/>
          <p:nvPr/>
        </p:nvSpPr>
        <p:spPr>
          <a:xfrm flipV="1">
            <a:off x="508000" y="3732357"/>
            <a:ext cx="5468939" cy="1881"/>
          </a:xfrm>
          <a:prstGeom prst="line">
            <a:avLst/>
          </a:prstGeom>
          <a:ln w="15875">
            <a:solidFill>
              <a:srgbClr val="FFFFFF"/>
            </a:solidFill>
          </a:ln>
        </p:spPr>
        <p:txBody>
          <a:bodyPr lIns="45719" rIns="45719"/>
          <a:lstStyle/>
          <a:p>
            <a:endParaRPr/>
          </a:p>
        </p:txBody>
      </p:sp>
      <p:sp>
        <p:nvSpPr>
          <p:cNvPr id="132" name="Straight Connector 105"/>
          <p:cNvSpPr/>
          <p:nvPr/>
        </p:nvSpPr>
        <p:spPr>
          <a:xfrm>
            <a:off x="6215062" y="4141387"/>
            <a:ext cx="5464176" cy="915"/>
          </a:xfrm>
          <a:prstGeom prst="line">
            <a:avLst/>
          </a:prstGeom>
          <a:ln w="50800">
            <a:solidFill>
              <a:srgbClr val="D9D9D9"/>
            </a:solidFill>
          </a:ln>
        </p:spPr>
        <p:txBody>
          <a:bodyPr lIns="45719" rIns="45719"/>
          <a:lstStyle/>
          <a:p>
            <a:endParaRPr/>
          </a:p>
        </p:txBody>
      </p:sp>
      <p:sp>
        <p:nvSpPr>
          <p:cNvPr id="133" name="Straight Connector 107"/>
          <p:cNvSpPr/>
          <p:nvPr/>
        </p:nvSpPr>
        <p:spPr>
          <a:xfrm flipV="1">
            <a:off x="6215062" y="5966657"/>
            <a:ext cx="5464176" cy="1830"/>
          </a:xfrm>
          <a:prstGeom prst="line">
            <a:avLst/>
          </a:prstGeom>
          <a:ln w="15875">
            <a:solidFill>
              <a:srgbClr val="FFFFFF"/>
            </a:solidFill>
          </a:ln>
        </p:spPr>
        <p:txBody>
          <a:bodyPr lIns="45719" rIns="45719"/>
          <a:lstStyle/>
          <a:p>
            <a:endParaRPr/>
          </a:p>
        </p:txBody>
      </p:sp>
      <p:sp>
        <p:nvSpPr>
          <p:cNvPr id="134" name="Straight Connector 110"/>
          <p:cNvSpPr/>
          <p:nvPr/>
        </p:nvSpPr>
        <p:spPr>
          <a:xfrm>
            <a:off x="6215062" y="1805539"/>
            <a:ext cx="5464176" cy="915"/>
          </a:xfrm>
          <a:prstGeom prst="line">
            <a:avLst/>
          </a:prstGeom>
          <a:ln w="50800">
            <a:solidFill>
              <a:srgbClr val="D9D9D9"/>
            </a:solidFill>
          </a:ln>
        </p:spPr>
        <p:txBody>
          <a:bodyPr lIns="45719" rIns="45719"/>
          <a:lstStyle/>
          <a:p>
            <a:endParaRPr/>
          </a:p>
        </p:txBody>
      </p:sp>
      <p:sp>
        <p:nvSpPr>
          <p:cNvPr id="135" name="Straight Connector 112"/>
          <p:cNvSpPr/>
          <p:nvPr/>
        </p:nvSpPr>
        <p:spPr>
          <a:xfrm>
            <a:off x="6089108" y="3730542"/>
            <a:ext cx="5265196" cy="2449"/>
          </a:xfrm>
          <a:prstGeom prst="line">
            <a:avLst/>
          </a:prstGeom>
          <a:ln w="15875">
            <a:solidFill>
              <a:srgbClr val="FFFFFF"/>
            </a:solidFill>
          </a:ln>
        </p:spPr>
        <p:txBody>
          <a:bodyPr lIns="45719" rIns="45719"/>
          <a:lstStyle/>
          <a:p>
            <a:endParaRP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t;Shell Yellow Bar&gt;Rectangle 3"/>
          <p:cNvSpPr/>
          <p:nvPr/>
        </p:nvSpPr>
        <p:spPr>
          <a:xfrm>
            <a:off x="508009" y="508000"/>
            <a:ext cx="1269985" cy="76200"/>
          </a:xfrm>
          <a:prstGeom prst="rect">
            <a:avLst/>
          </a:prstGeom>
          <a:solidFill>
            <a:schemeClr val="accent1"/>
          </a:solidFill>
          <a:ln w="12700">
            <a:miter lim="400000"/>
          </a:ln>
        </p:spPr>
        <p:txBody>
          <a:bodyPr lIns="45719" rIns="45719" anchor="ctr"/>
          <a:lstStyle/>
          <a:p>
            <a:pPr algn="ctr"/>
            <a:endParaRPr/>
          </a:p>
        </p:txBody>
      </p:sp>
      <p:sp>
        <p:nvSpPr>
          <p:cNvPr id="3" name="Text Box 11"/>
          <p:cNvSpPr txBox="1"/>
          <p:nvPr/>
        </p:nvSpPr>
        <p:spPr>
          <a:xfrm>
            <a:off x="512259" y="6469198"/>
            <a:ext cx="1486793"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800"/>
            </a:lvl1pPr>
          </a:lstStyle>
          <a:p>
            <a:r>
              <a:t>Shell International Petroleum Ltd</a:t>
            </a:r>
          </a:p>
        </p:txBody>
      </p:sp>
      <p:sp>
        <p:nvSpPr>
          <p:cNvPr id="4" name="Title Text"/>
          <p:cNvSpPr txBox="1">
            <a:spLocks noGrp="1"/>
          </p:cNvSpPr>
          <p:nvPr>
            <p:ph type="title"/>
          </p:nvPr>
        </p:nvSpPr>
        <p:spPr>
          <a:xfrm>
            <a:off x="508000" y="712799"/>
            <a:ext cx="11171239" cy="7524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Title Text</a:t>
            </a:r>
          </a:p>
        </p:txBody>
      </p:sp>
      <p:sp>
        <p:nvSpPr>
          <p:cNvPr id="5" name="Body Level One…"/>
          <p:cNvSpPr txBox="1">
            <a:spLocks noGrp="1"/>
          </p:cNvSpPr>
          <p:nvPr>
            <p:ph type="body" idx="1"/>
          </p:nvPr>
        </p:nvSpPr>
        <p:spPr>
          <a:xfrm>
            <a:off x="508000" y="1528762"/>
            <a:ext cx="11171239" cy="48307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552741" y="6469198"/>
            <a:ext cx="127001" cy="127001"/>
          </a:xfrm>
          <a:prstGeom prst="rect">
            <a:avLst/>
          </a:prstGeom>
          <a:ln w="12700">
            <a:miter lim="400000"/>
          </a:ln>
        </p:spPr>
        <p:txBody>
          <a:bodyPr wrap="none" lIns="0" tIns="0" rIns="0" bIns="0">
            <a:spAutoFit/>
          </a:bodyPr>
          <a:lstStyle>
            <a:lvl1pPr algn="r">
              <a:defRPr sz="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3" r:id="rId13"/>
    <p:sldLayoutId id="2147483664"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Lst>
  <p:transition spd="med"/>
  <p:txStyles>
    <p:titleStyle>
      <a:lvl1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1pPr>
      <a:lvl2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2pPr>
      <a:lvl3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3pPr>
      <a:lvl4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4pPr>
      <a:lvl5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5pPr>
      <a:lvl6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6pPr>
      <a:lvl7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7pPr>
      <a:lvl8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8pPr>
      <a:lvl9pPr marL="0" marR="0" indent="0" algn="l" defTabSz="1219169" rtl="0" latinLnBrk="0">
        <a:lnSpc>
          <a:spcPct val="100000"/>
        </a:lnSpc>
        <a:spcBef>
          <a:spcPts val="0"/>
        </a:spcBef>
        <a:spcAft>
          <a:spcPts val="0"/>
        </a:spcAft>
        <a:buClrTx/>
        <a:buSzTx/>
        <a:buFontTx/>
        <a:buNone/>
        <a:tabLst/>
        <a:defRPr sz="2400" b="0" i="0" u="none" strike="noStrike" cap="none" spc="0" baseline="0">
          <a:ln>
            <a:noFill/>
          </a:ln>
          <a:solidFill>
            <a:srgbClr val="404040"/>
          </a:solidFill>
          <a:uFillTx/>
          <a:latin typeface="ShellBold"/>
          <a:ea typeface="ShellBold"/>
          <a:cs typeface="ShellBold"/>
          <a:sym typeface="ShellBold"/>
        </a:defRPr>
      </a:lvl9pPr>
    </p:titleStyle>
    <p:bodyStyle>
      <a:lvl1pPr marL="0" marR="0" indent="0" algn="l" defTabSz="357708" rtl="0" latinLnBrk="0">
        <a:lnSpc>
          <a:spcPct val="140000"/>
        </a:lnSpc>
        <a:spcBef>
          <a:spcPts val="0"/>
        </a:spcBef>
        <a:spcAft>
          <a:spcPts val="0"/>
        </a:spcAft>
        <a:buClrTx/>
        <a:buSzTx/>
        <a:buFontTx/>
        <a:buNone/>
        <a:tabLst/>
        <a:defRPr sz="1800" b="0" i="0" u="none" strike="noStrike" cap="none" spc="0" baseline="0">
          <a:ln>
            <a:noFill/>
          </a:ln>
          <a:solidFill>
            <a:srgbClr val="404040"/>
          </a:solidFill>
          <a:uFillTx/>
          <a:latin typeface="ShellMedium"/>
          <a:ea typeface="ShellMedium"/>
          <a:cs typeface="ShellMedium"/>
          <a:sym typeface="ShellMedium"/>
        </a:defRPr>
      </a:lvl1pPr>
      <a:lvl2pPr marL="230399" marR="0" indent="-230399" algn="l" defTabSz="357708" rtl="0" latinLnBrk="0">
        <a:lnSpc>
          <a:spcPct val="140000"/>
        </a:lnSpc>
        <a:spcBef>
          <a:spcPts val="0"/>
        </a:spcBef>
        <a:spcAft>
          <a:spcPts val="0"/>
        </a:spcAft>
        <a:buClrTx/>
        <a:buSzPct val="85000"/>
        <a:buFontTx/>
        <a:buChar char="■"/>
        <a:tabLst/>
        <a:defRPr sz="1800" b="0" i="0" u="none" strike="noStrike" cap="none" spc="0" baseline="0">
          <a:ln>
            <a:noFill/>
          </a:ln>
          <a:solidFill>
            <a:srgbClr val="404040"/>
          </a:solidFill>
          <a:uFillTx/>
          <a:latin typeface="ShellMedium"/>
          <a:ea typeface="ShellMedium"/>
          <a:cs typeface="ShellMedium"/>
          <a:sym typeface="ShellMedium"/>
        </a:defRPr>
      </a:lvl2pPr>
      <a:lvl3pPr marL="458999" marR="0" indent="-228600" algn="l" defTabSz="357708" rtl="0" latinLnBrk="0">
        <a:lnSpc>
          <a:spcPct val="140000"/>
        </a:lnSpc>
        <a:spcBef>
          <a:spcPts val="0"/>
        </a:spcBef>
        <a:spcAft>
          <a:spcPts val="0"/>
        </a:spcAft>
        <a:buClrTx/>
        <a:buSzPct val="75000"/>
        <a:buFontTx/>
        <a:buChar char="■"/>
        <a:tabLst/>
        <a:defRPr sz="1800" b="0" i="0" u="none" strike="noStrike" cap="none" spc="0" baseline="0">
          <a:ln>
            <a:noFill/>
          </a:ln>
          <a:solidFill>
            <a:srgbClr val="404040"/>
          </a:solidFill>
          <a:uFillTx/>
          <a:latin typeface="ShellMedium"/>
          <a:ea typeface="ShellMedium"/>
          <a:cs typeface="ShellMedium"/>
          <a:sym typeface="ShellMedium"/>
        </a:defRPr>
      </a:lvl3pPr>
      <a:lvl4pPr marL="687599" marR="0" indent="-228600" algn="l" defTabSz="357708" rtl="0" latinLnBrk="0">
        <a:lnSpc>
          <a:spcPct val="140000"/>
        </a:lnSpc>
        <a:spcBef>
          <a:spcPts val="0"/>
        </a:spcBef>
        <a:spcAft>
          <a:spcPts val="0"/>
        </a:spcAft>
        <a:buClrTx/>
        <a:buSzPct val="75000"/>
        <a:buFontTx/>
        <a:buChar char="■"/>
        <a:tabLst/>
        <a:defRPr sz="1800" b="0" i="0" u="none" strike="noStrike" cap="none" spc="0" baseline="0">
          <a:ln>
            <a:noFill/>
          </a:ln>
          <a:solidFill>
            <a:srgbClr val="404040"/>
          </a:solidFill>
          <a:uFillTx/>
          <a:latin typeface="ShellMedium"/>
          <a:ea typeface="ShellMedium"/>
          <a:cs typeface="ShellMedium"/>
          <a:sym typeface="ShellMedium"/>
        </a:defRPr>
      </a:lvl4pPr>
      <a:lvl5pPr marL="916199" marR="0" indent="-228600" algn="l" defTabSz="357708" rtl="0" latinLnBrk="0">
        <a:lnSpc>
          <a:spcPct val="140000"/>
        </a:lnSpc>
        <a:spcBef>
          <a:spcPts val="0"/>
        </a:spcBef>
        <a:spcAft>
          <a:spcPts val="0"/>
        </a:spcAft>
        <a:buClrTx/>
        <a:buSzPct val="75000"/>
        <a:buFontTx/>
        <a:buChar char="■"/>
        <a:tabLst/>
        <a:defRPr sz="1800" b="0" i="0" u="none" strike="noStrike" cap="none" spc="0" baseline="0">
          <a:ln>
            <a:noFill/>
          </a:ln>
          <a:solidFill>
            <a:srgbClr val="404040"/>
          </a:solidFill>
          <a:uFillTx/>
          <a:latin typeface="ShellMedium"/>
          <a:ea typeface="ShellMedium"/>
          <a:cs typeface="ShellMedium"/>
          <a:sym typeface="ShellMedium"/>
        </a:defRPr>
      </a:lvl5pPr>
      <a:lvl6pPr marL="1119399" marR="0" indent="-228600" algn="l" defTabSz="357708" rtl="0" latinLnBrk="0">
        <a:lnSpc>
          <a:spcPct val="140000"/>
        </a:lnSpc>
        <a:spcBef>
          <a:spcPts val="0"/>
        </a:spcBef>
        <a:spcAft>
          <a:spcPts val="0"/>
        </a:spcAft>
        <a:buClrTx/>
        <a:buSzPct val="75000"/>
        <a:buFontTx/>
        <a:buChar char="■"/>
        <a:tabLst/>
        <a:defRPr sz="1800" b="0" i="0" u="none" strike="noStrike" cap="none" spc="0" baseline="0">
          <a:ln>
            <a:noFill/>
          </a:ln>
          <a:solidFill>
            <a:srgbClr val="404040"/>
          </a:solidFill>
          <a:uFillTx/>
          <a:latin typeface="ShellMedium"/>
          <a:ea typeface="ShellMedium"/>
          <a:cs typeface="ShellMedium"/>
          <a:sym typeface="ShellMedium"/>
        </a:defRPr>
      </a:lvl6pPr>
      <a:lvl7pPr marL="3868518" marR="0" indent="-211009" algn="l" defTabSz="357708" rtl="0" latinLnBrk="0">
        <a:lnSpc>
          <a:spcPct val="140000"/>
        </a:lnSpc>
        <a:spcBef>
          <a:spcPts val="0"/>
        </a:spcBef>
        <a:spcAft>
          <a:spcPts val="0"/>
        </a:spcAft>
        <a:buClrTx/>
        <a:buSzPct val="100000"/>
        <a:buFontTx/>
        <a:buChar char="•"/>
        <a:tabLst/>
        <a:defRPr sz="1800" b="0" i="0" u="none" strike="noStrike" cap="none" spc="0" baseline="0">
          <a:ln>
            <a:noFill/>
          </a:ln>
          <a:solidFill>
            <a:srgbClr val="404040"/>
          </a:solidFill>
          <a:uFillTx/>
          <a:latin typeface="ShellMedium"/>
          <a:ea typeface="ShellMedium"/>
          <a:cs typeface="ShellMedium"/>
          <a:sym typeface="ShellMedium"/>
        </a:defRPr>
      </a:lvl7pPr>
      <a:lvl8pPr marL="4478103" marR="0" indent="-211009" algn="l" defTabSz="357708" rtl="0" latinLnBrk="0">
        <a:lnSpc>
          <a:spcPct val="140000"/>
        </a:lnSpc>
        <a:spcBef>
          <a:spcPts val="0"/>
        </a:spcBef>
        <a:spcAft>
          <a:spcPts val="0"/>
        </a:spcAft>
        <a:buClrTx/>
        <a:buSzPct val="100000"/>
        <a:buFontTx/>
        <a:buChar char="•"/>
        <a:tabLst/>
        <a:defRPr sz="1800" b="0" i="0" u="none" strike="noStrike" cap="none" spc="0" baseline="0">
          <a:ln>
            <a:noFill/>
          </a:ln>
          <a:solidFill>
            <a:srgbClr val="404040"/>
          </a:solidFill>
          <a:uFillTx/>
          <a:latin typeface="ShellMedium"/>
          <a:ea typeface="ShellMedium"/>
          <a:cs typeface="ShellMedium"/>
          <a:sym typeface="ShellMedium"/>
        </a:defRPr>
      </a:lvl8pPr>
      <a:lvl9pPr marL="5087687" marR="0" indent="-211009" algn="l" defTabSz="357708" rtl="0" latinLnBrk="0">
        <a:lnSpc>
          <a:spcPct val="140000"/>
        </a:lnSpc>
        <a:spcBef>
          <a:spcPts val="0"/>
        </a:spcBef>
        <a:spcAft>
          <a:spcPts val="0"/>
        </a:spcAft>
        <a:buClrTx/>
        <a:buSzPct val="100000"/>
        <a:buFontTx/>
        <a:buChar char="•"/>
        <a:tabLst/>
        <a:defRPr sz="1800" b="0" i="0" u="none" strike="noStrike" cap="none" spc="0" baseline="0">
          <a:ln>
            <a:noFill/>
          </a:ln>
          <a:solidFill>
            <a:srgbClr val="404040"/>
          </a:solidFill>
          <a:uFillTx/>
          <a:latin typeface="ShellMedium"/>
          <a:ea typeface="ShellMedium"/>
          <a:cs typeface="ShellMedium"/>
          <a:sym typeface="ShellMedium"/>
        </a:defRPr>
      </a:lvl9pPr>
    </p:bodyStyle>
    <p:otherStyle>
      <a:lvl1pPr marL="0" marR="0" indent="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1pPr>
      <a:lvl2pPr marL="0" marR="0" indent="4572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2pPr>
      <a:lvl3pPr marL="0" marR="0" indent="9144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3pPr>
      <a:lvl4pPr marL="0" marR="0" indent="13716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4pPr>
      <a:lvl5pPr marL="0" marR="0" indent="18288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5pPr>
      <a:lvl6pPr marL="0" marR="0" indent="22860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6pPr>
      <a:lvl7pPr marL="0" marR="0" indent="27432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7pPr>
      <a:lvl8pPr marL="0" marR="0" indent="32004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8pPr>
      <a:lvl9pPr marL="0" marR="0" indent="3657600" algn="r" defTabSz="914400"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Shell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9" name="Footer Placeholder 6"/>
          <p:cNvSpPr txBox="1"/>
          <p:nvPr/>
        </p:nvSpPr>
        <p:spPr>
          <a:xfrm>
            <a:off x="10159321" y="8895491"/>
            <a:ext cx="4435313"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defTabSz="1219169">
              <a:defRPr sz="800">
                <a:latin typeface="+mj-lt"/>
                <a:ea typeface="+mj-ea"/>
                <a:cs typeface="+mj-cs"/>
                <a:sym typeface="Futura"/>
              </a:defRPr>
            </a:lvl1pPr>
          </a:lstStyle>
          <a:p>
            <a:r>
              <a:t> </a:t>
            </a:r>
          </a:p>
        </p:txBody>
      </p:sp>
      <p:pic>
        <p:nvPicPr>
          <p:cNvPr id="470" name="Picture 2" descr="Picture 2"/>
          <p:cNvPicPr>
            <a:picLocks noChangeAspect="1"/>
          </p:cNvPicPr>
          <p:nvPr/>
        </p:nvPicPr>
        <p:blipFill>
          <a:blip r:embed="rId3"/>
          <a:stretch>
            <a:fillRect/>
          </a:stretch>
        </p:blipFill>
        <p:spPr>
          <a:xfrm>
            <a:off x="13822968" y="440252"/>
            <a:ext cx="119105" cy="59553"/>
          </a:xfrm>
          <a:prstGeom prst="rect">
            <a:avLst/>
          </a:prstGeom>
          <a:ln w="12700">
            <a:miter lim="400000"/>
          </a:ln>
        </p:spPr>
      </p:pic>
      <p:sp>
        <p:nvSpPr>
          <p:cNvPr id="471" name="RANDOM FOREST REGRESSOR"/>
          <p:cNvSpPr txBox="1">
            <a:spLocks noGrp="1"/>
          </p:cNvSpPr>
          <p:nvPr>
            <p:ph type="body" sz="quarter" idx="1"/>
          </p:nvPr>
        </p:nvSpPr>
        <p:spPr>
          <a:xfrm>
            <a:off x="1256941" y="3979464"/>
            <a:ext cx="2827521" cy="368301"/>
          </a:xfrm>
          <a:prstGeom prst="rect">
            <a:avLst/>
          </a:prstGeom>
        </p:spPr>
        <p:txBody>
          <a:bodyPr>
            <a:noAutofit/>
          </a:bodyPr>
          <a:lstStyle>
            <a:lvl1pPr algn="r">
              <a:lnSpc>
                <a:spcPts val="2200"/>
              </a:lnSpc>
              <a:defRPr sz="1900">
                <a:latin typeface="Antonio Bold"/>
                <a:ea typeface="Antonio Bold"/>
                <a:cs typeface="Antonio Bold"/>
                <a:sym typeface="Antonio Bold"/>
              </a:defRPr>
            </a:lvl1pPr>
          </a:lstStyle>
          <a:p>
            <a:r>
              <a:rPr sz="1800" dirty="0">
                <a:latin typeface="Futura Bold" panose="00000900000000000000" pitchFamily="2" charset="0"/>
              </a:rPr>
              <a:t>RANDOM FOREST REGRESSOR </a:t>
            </a:r>
          </a:p>
        </p:txBody>
      </p:sp>
      <p:pic>
        <p:nvPicPr>
          <p:cNvPr id="472" name="Picture 6" descr="Picture 6"/>
          <p:cNvPicPr>
            <a:picLocks noChangeAspect="1"/>
          </p:cNvPicPr>
          <p:nvPr/>
        </p:nvPicPr>
        <p:blipFill>
          <a:blip r:embed="rId4"/>
          <a:stretch>
            <a:fillRect/>
          </a:stretch>
        </p:blipFill>
        <p:spPr>
          <a:xfrm>
            <a:off x="2904028" y="2811757"/>
            <a:ext cx="1146971" cy="617393"/>
          </a:xfrm>
          <a:prstGeom prst="rect">
            <a:avLst/>
          </a:prstGeom>
          <a:ln w="12700">
            <a:miter lim="400000"/>
          </a:ln>
        </p:spPr>
      </p:pic>
      <p:sp>
        <p:nvSpPr>
          <p:cNvPr id="473" name="Mean Absolute Error: 1.95…"/>
          <p:cNvSpPr txBox="1"/>
          <p:nvPr/>
        </p:nvSpPr>
        <p:spPr>
          <a:xfrm>
            <a:off x="1229361" y="4732168"/>
            <a:ext cx="2837804" cy="733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gn="r" defTabSz="357708">
              <a:defRPr sz="1200">
                <a:latin typeface="Futura Medium BT"/>
                <a:ea typeface="Futura Medium BT"/>
                <a:cs typeface="Futura Medium BT"/>
                <a:sym typeface="Futura Medium BT"/>
              </a:defRPr>
            </a:pPr>
            <a:r>
              <a:rPr sz="1400" dirty="0"/>
              <a:t>Mean Absolute Error: 1.95</a:t>
            </a:r>
          </a:p>
          <a:p>
            <a:pPr algn="r" defTabSz="357708">
              <a:defRPr sz="1200">
                <a:latin typeface="Futura Medium BT"/>
                <a:ea typeface="Futura Medium BT"/>
                <a:cs typeface="Futura Medium BT"/>
                <a:sym typeface="Futura Medium BT"/>
              </a:defRPr>
            </a:pPr>
            <a:r>
              <a:rPr sz="1400" dirty="0"/>
              <a:t>Median Absolute Error: 1.28</a:t>
            </a:r>
          </a:p>
        </p:txBody>
      </p:sp>
      <p:sp>
        <p:nvSpPr>
          <p:cNvPr id="474" name="Mean Absolute Error: 1.73…"/>
          <p:cNvSpPr txBox="1"/>
          <p:nvPr/>
        </p:nvSpPr>
        <p:spPr>
          <a:xfrm>
            <a:off x="7831307" y="4738811"/>
            <a:ext cx="2978933" cy="733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357708">
              <a:defRPr sz="1200">
                <a:latin typeface="Futura Medium BT"/>
                <a:ea typeface="Futura Medium BT"/>
                <a:cs typeface="Futura Medium BT"/>
                <a:sym typeface="Futura Medium BT"/>
              </a:defRPr>
            </a:pPr>
            <a:r>
              <a:rPr sz="1400" dirty="0"/>
              <a:t>Mean Absolute Error: 1.</a:t>
            </a:r>
            <a:r>
              <a:rPr lang="en-GB" sz="1400" dirty="0"/>
              <a:t>66</a:t>
            </a:r>
            <a:endParaRPr sz="1400" dirty="0"/>
          </a:p>
          <a:p>
            <a:pPr defTabSz="357708">
              <a:defRPr sz="1200">
                <a:latin typeface="Futura Medium BT"/>
                <a:ea typeface="Futura Medium BT"/>
                <a:cs typeface="Futura Medium BT"/>
                <a:sym typeface="Futura Medium BT"/>
              </a:defRPr>
            </a:pPr>
            <a:r>
              <a:rPr sz="1400" dirty="0"/>
              <a:t>Median Absolute Error: 1.</a:t>
            </a:r>
            <a:r>
              <a:rPr lang="en-GB" sz="1400" dirty="0"/>
              <a:t>11</a:t>
            </a:r>
            <a:endParaRPr sz="1400" dirty="0"/>
          </a:p>
        </p:txBody>
      </p:sp>
      <p:sp>
        <p:nvSpPr>
          <p:cNvPr id="475" name="AWS | XGBOOST"/>
          <p:cNvSpPr txBox="1"/>
          <p:nvPr/>
        </p:nvSpPr>
        <p:spPr>
          <a:xfrm>
            <a:off x="7831307" y="3986107"/>
            <a:ext cx="2827521"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357708">
              <a:lnSpc>
                <a:spcPts val="2200"/>
              </a:lnSpc>
              <a:defRPr sz="1900">
                <a:latin typeface="Antonio Bold"/>
                <a:ea typeface="Antonio Bold"/>
                <a:cs typeface="Antonio Bold"/>
                <a:sym typeface="Antonio Bold"/>
              </a:defRPr>
            </a:lvl1pPr>
          </a:lstStyle>
          <a:p>
            <a:r>
              <a:rPr sz="1800">
                <a:latin typeface="Futura Bold" panose="00000900000000000000" pitchFamily="2" charset="0"/>
              </a:rPr>
              <a:t>AWS | XGBOOST </a:t>
            </a:r>
          </a:p>
        </p:txBody>
      </p:sp>
      <p:pic>
        <p:nvPicPr>
          <p:cNvPr id="476" name="AWS.png" descr="AWS.png"/>
          <p:cNvPicPr>
            <a:picLocks noChangeAspect="1"/>
          </p:cNvPicPr>
          <p:nvPr/>
        </p:nvPicPr>
        <p:blipFill>
          <a:blip r:embed="rId5"/>
          <a:stretch>
            <a:fillRect/>
          </a:stretch>
        </p:blipFill>
        <p:spPr>
          <a:xfrm>
            <a:off x="7853182" y="2996691"/>
            <a:ext cx="870501" cy="520940"/>
          </a:xfrm>
          <a:prstGeom prst="rect">
            <a:avLst/>
          </a:prstGeom>
          <a:ln w="12700">
            <a:miter lim="400000"/>
          </a:ln>
        </p:spPr>
      </p:pic>
      <p:grpSp>
        <p:nvGrpSpPr>
          <p:cNvPr id="481" name="Group"/>
          <p:cNvGrpSpPr/>
          <p:nvPr/>
        </p:nvGrpSpPr>
        <p:grpSpPr>
          <a:xfrm>
            <a:off x="2367055" y="3130558"/>
            <a:ext cx="7240365" cy="1216522"/>
            <a:chOff x="0" y="0"/>
            <a:chExt cx="7240363" cy="1216520"/>
          </a:xfrm>
        </p:grpSpPr>
        <p:sp>
          <p:nvSpPr>
            <p:cNvPr id="477" name="Line"/>
            <p:cNvSpPr/>
            <p:nvPr/>
          </p:nvSpPr>
          <p:spPr>
            <a:xfrm>
              <a:off x="-1" y="573748"/>
              <a:ext cx="7240365" cy="1"/>
            </a:xfrm>
            <a:prstGeom prst="line">
              <a:avLst/>
            </a:prstGeom>
            <a:noFill/>
            <a:ln w="9525" cap="flat">
              <a:solidFill>
                <a:srgbClr val="A6A6A6"/>
              </a:solidFill>
              <a:prstDash val="solid"/>
              <a:round/>
            </a:ln>
            <a:effectLst/>
          </p:spPr>
          <p:txBody>
            <a:bodyPr wrap="square" lIns="45719" tIns="45719" rIns="45719" bIns="45719" numCol="1" anchor="t">
              <a:noAutofit/>
            </a:bodyPr>
            <a:lstStyle/>
            <a:p>
              <a:pPr defTabSz="1087437">
                <a:defRPr sz="4300">
                  <a:solidFill>
                    <a:srgbClr val="000000"/>
                  </a:solidFill>
                  <a:latin typeface="Open Sans"/>
                  <a:ea typeface="Open Sans"/>
                  <a:cs typeface="Open Sans"/>
                  <a:sym typeface="Open Sans"/>
                </a:defRPr>
              </a:pPr>
              <a:endParaRPr/>
            </a:p>
          </p:txBody>
        </p:sp>
        <p:grpSp>
          <p:nvGrpSpPr>
            <p:cNvPr id="480" name="Group"/>
            <p:cNvGrpSpPr/>
            <p:nvPr/>
          </p:nvGrpSpPr>
          <p:grpSpPr>
            <a:xfrm>
              <a:off x="3020023" y="0"/>
              <a:ext cx="1141611" cy="1216521"/>
              <a:chOff x="0" y="0"/>
              <a:chExt cx="1141610" cy="1216520"/>
            </a:xfrm>
          </p:grpSpPr>
          <p:sp>
            <p:nvSpPr>
              <p:cNvPr id="478" name="Circle"/>
              <p:cNvSpPr/>
              <p:nvPr/>
            </p:nvSpPr>
            <p:spPr>
              <a:xfrm>
                <a:off x="0" y="0"/>
                <a:ext cx="1141611" cy="1141611"/>
              </a:xfrm>
              <a:prstGeom prst="ellipse">
                <a:avLst/>
              </a:prstGeom>
              <a:solidFill>
                <a:srgbClr val="535353"/>
              </a:solidFill>
              <a:ln w="25400" cap="flat">
                <a:solidFill>
                  <a:srgbClr val="535353"/>
                </a:solidFill>
                <a:prstDash val="solid"/>
                <a:round/>
              </a:ln>
              <a:effectLst/>
            </p:spPr>
            <p:txBody>
              <a:bodyPr wrap="square" lIns="45719" tIns="45719" rIns="45719" bIns="45719" numCol="1" anchor="ctr">
                <a:noAutofit/>
              </a:bodyPr>
              <a:lstStyle/>
              <a:p>
                <a:endParaRPr/>
              </a:p>
            </p:txBody>
          </p:sp>
          <p:sp>
            <p:nvSpPr>
              <p:cNvPr id="479" name="VS"/>
              <p:cNvSpPr txBox="1"/>
              <p:nvPr/>
            </p:nvSpPr>
            <p:spPr>
              <a:xfrm>
                <a:off x="269469" y="196022"/>
                <a:ext cx="602673" cy="10204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p>
                <a:pPr algn="ctr" defTabSz="357708">
                  <a:lnSpc>
                    <a:spcPts val="2200"/>
                  </a:lnSpc>
                  <a:defRPr sz="2500">
                    <a:solidFill>
                      <a:srgbClr val="FFFFFF"/>
                    </a:solidFill>
                    <a:latin typeface="Antonio Bold"/>
                    <a:ea typeface="Antonio Bold"/>
                    <a:cs typeface="Antonio Bold"/>
                    <a:sym typeface="Antonio Bold"/>
                  </a:defRPr>
                </a:pPr>
                <a:endParaRPr/>
              </a:p>
              <a:p>
                <a:pPr algn="ctr" defTabSz="357708">
                  <a:lnSpc>
                    <a:spcPts val="2200"/>
                  </a:lnSpc>
                  <a:defRPr sz="2500">
                    <a:solidFill>
                      <a:srgbClr val="FFFFFF"/>
                    </a:solidFill>
                    <a:latin typeface="Antonio Bold"/>
                    <a:ea typeface="Antonio Bold"/>
                    <a:cs typeface="Antonio Bold"/>
                    <a:sym typeface="Antonio Bold"/>
                  </a:defRPr>
                </a:pPr>
                <a:r>
                  <a:t>VS</a:t>
                </a:r>
              </a:p>
            </p:txBody>
          </p:sp>
        </p:grpSp>
      </p:grpSp>
      <p:sp>
        <p:nvSpPr>
          <p:cNvPr id="482" name="MODEL PERFORMANCE"/>
          <p:cNvSpPr txBox="1"/>
          <p:nvPr/>
        </p:nvSpPr>
        <p:spPr>
          <a:xfrm>
            <a:off x="485140" y="1217521"/>
            <a:ext cx="5275580" cy="505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defTabSz="1219169">
              <a:lnSpc>
                <a:spcPct val="110000"/>
              </a:lnSpc>
              <a:defRPr sz="3200">
                <a:latin typeface="Bebas"/>
                <a:ea typeface="Bebas"/>
                <a:cs typeface="Bebas"/>
                <a:sym typeface="Bebas"/>
              </a:defRPr>
            </a:lvl1pPr>
          </a:lstStyle>
          <a:p>
            <a:r>
              <a:rPr>
                <a:latin typeface="Futura Bold" panose="00000900000000000000" pitchFamily="2" charset="0"/>
              </a:rPr>
              <a:t>MODEL PERFORMANCE </a:t>
            </a:r>
          </a:p>
        </p:txBody>
      </p:sp>
      <p:sp>
        <p:nvSpPr>
          <p:cNvPr id="483" name="Title 15"/>
          <p:cNvSpPr txBox="1"/>
          <p:nvPr/>
        </p:nvSpPr>
        <p:spPr>
          <a:xfrm>
            <a:off x="495632" y="500407"/>
            <a:ext cx="12259016" cy="855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1219169">
              <a:lnSpc>
                <a:spcPct val="110000"/>
              </a:lnSpc>
              <a:defRPr sz="3200">
                <a:latin typeface="Bebas"/>
                <a:ea typeface="Bebas"/>
                <a:cs typeface="Bebas"/>
                <a:sym typeface="Bebas"/>
              </a:defRPr>
            </a:lvl1pPr>
          </a:lstStyle>
          <a:p>
            <a:r>
              <a:rPr dirty="0">
                <a:latin typeface="Futura Bold" panose="00000900000000000000" pitchFamily="2" charset="0"/>
              </a:rPr>
              <a:t>RESOLUTION: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5" name="Footer Placeholder 6"/>
          <p:cNvSpPr txBox="1"/>
          <p:nvPr/>
        </p:nvSpPr>
        <p:spPr>
          <a:xfrm>
            <a:off x="10159321" y="8895491"/>
            <a:ext cx="4435313"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defTabSz="1219169">
              <a:defRPr sz="800">
                <a:latin typeface="+mj-lt"/>
                <a:ea typeface="+mj-ea"/>
                <a:cs typeface="+mj-cs"/>
                <a:sym typeface="Futura"/>
              </a:defRPr>
            </a:lvl1pPr>
          </a:lstStyle>
          <a:p>
            <a:r>
              <a:t> </a:t>
            </a:r>
          </a:p>
        </p:txBody>
      </p:sp>
      <p:pic>
        <p:nvPicPr>
          <p:cNvPr id="486" name="Picture 2" descr="Picture 2"/>
          <p:cNvPicPr>
            <a:picLocks noChangeAspect="1"/>
          </p:cNvPicPr>
          <p:nvPr/>
        </p:nvPicPr>
        <p:blipFill>
          <a:blip r:embed="rId3"/>
          <a:stretch>
            <a:fillRect/>
          </a:stretch>
        </p:blipFill>
        <p:spPr>
          <a:xfrm>
            <a:off x="13822968" y="440252"/>
            <a:ext cx="119105" cy="59553"/>
          </a:xfrm>
          <a:prstGeom prst="rect">
            <a:avLst/>
          </a:prstGeom>
          <a:ln w="12700">
            <a:miter lim="400000"/>
          </a:ln>
        </p:spPr>
      </p:pic>
      <p:sp>
        <p:nvSpPr>
          <p:cNvPr id="487" name="AWS |  XGBOOST"/>
          <p:cNvSpPr txBox="1">
            <a:spLocks noGrp="1"/>
          </p:cNvSpPr>
          <p:nvPr>
            <p:ph type="body" sz="quarter" idx="1"/>
          </p:nvPr>
        </p:nvSpPr>
        <p:spPr>
          <a:xfrm>
            <a:off x="1631512" y="4177768"/>
            <a:ext cx="2827521" cy="368301"/>
          </a:xfrm>
          <a:prstGeom prst="rect">
            <a:avLst/>
          </a:prstGeom>
        </p:spPr>
        <p:txBody>
          <a:bodyPr/>
          <a:lstStyle>
            <a:lvl1pPr algn="r">
              <a:lnSpc>
                <a:spcPts val="2200"/>
              </a:lnSpc>
              <a:defRPr sz="1900">
                <a:latin typeface="Antonio Bold"/>
                <a:ea typeface="Antonio Bold"/>
                <a:cs typeface="Antonio Bold"/>
                <a:sym typeface="Antonio Bold"/>
              </a:defRPr>
            </a:lvl1pPr>
          </a:lstStyle>
          <a:p>
            <a:r>
              <a:rPr dirty="0">
                <a:latin typeface="Futura Bold" panose="00000900000000000000" pitchFamily="2" charset="0"/>
              </a:rPr>
              <a:t>AWS |  XGBOOST </a:t>
            </a:r>
          </a:p>
        </p:txBody>
      </p:sp>
      <p:sp>
        <p:nvSpPr>
          <p:cNvPr id="488" name="Mean Absolute Error: 1.73…"/>
          <p:cNvSpPr txBox="1"/>
          <p:nvPr/>
        </p:nvSpPr>
        <p:spPr>
          <a:xfrm>
            <a:off x="1685212" y="4737432"/>
            <a:ext cx="2756524" cy="733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gn="r" defTabSz="357708">
              <a:defRPr sz="1200">
                <a:latin typeface="Futura Medium BT"/>
                <a:ea typeface="Futura Medium BT"/>
                <a:cs typeface="Futura Medium BT"/>
                <a:sym typeface="Futura Medium BT"/>
              </a:defRPr>
            </a:pPr>
            <a:r>
              <a:rPr sz="1400" dirty="0"/>
              <a:t>Mean Absolute Error: 1.</a:t>
            </a:r>
            <a:r>
              <a:rPr lang="en-GB" sz="1400" dirty="0"/>
              <a:t>66</a:t>
            </a:r>
            <a:endParaRPr sz="1400" dirty="0"/>
          </a:p>
          <a:p>
            <a:pPr algn="r" defTabSz="357708">
              <a:defRPr sz="1200">
                <a:latin typeface="Futura Medium BT"/>
                <a:ea typeface="Futura Medium BT"/>
                <a:cs typeface="Futura Medium BT"/>
                <a:sym typeface="Futura Medium BT"/>
              </a:defRPr>
            </a:pPr>
            <a:r>
              <a:rPr sz="1400" dirty="0"/>
              <a:t>Median Absolute Error: 1.</a:t>
            </a:r>
            <a:r>
              <a:rPr lang="en-GB" sz="1400" dirty="0"/>
              <a:t>11</a:t>
            </a:r>
            <a:endParaRPr sz="1400" dirty="0"/>
          </a:p>
        </p:txBody>
      </p:sp>
      <p:pic>
        <p:nvPicPr>
          <p:cNvPr id="489" name="AWS.png" descr="AWS.png"/>
          <p:cNvPicPr>
            <a:picLocks noChangeAspect="1"/>
          </p:cNvPicPr>
          <p:nvPr/>
        </p:nvPicPr>
        <p:blipFill>
          <a:blip r:embed="rId4"/>
          <a:stretch>
            <a:fillRect/>
          </a:stretch>
        </p:blipFill>
        <p:spPr>
          <a:xfrm>
            <a:off x="3528753" y="3089209"/>
            <a:ext cx="870501" cy="520941"/>
          </a:xfrm>
          <a:prstGeom prst="rect">
            <a:avLst/>
          </a:prstGeom>
          <a:ln w="12700">
            <a:miter lim="400000"/>
          </a:ln>
        </p:spPr>
      </p:pic>
      <p:sp>
        <p:nvSpPr>
          <p:cNvPr id="490" name="Group"/>
          <p:cNvSpPr/>
          <p:nvPr/>
        </p:nvSpPr>
        <p:spPr>
          <a:xfrm>
            <a:off x="2741626" y="3902611"/>
            <a:ext cx="1694968" cy="1"/>
          </a:xfrm>
          <a:prstGeom prst="line">
            <a:avLst/>
          </a:prstGeom>
          <a:ln>
            <a:solidFill>
              <a:srgbClr val="A6A6A6"/>
            </a:solidFill>
          </a:ln>
        </p:spPr>
        <p:txBody>
          <a:bodyPr lIns="45719" rIns="45719"/>
          <a:lstStyle/>
          <a:p>
            <a:pPr defTabSz="1087437">
              <a:defRPr sz="4300">
                <a:solidFill>
                  <a:srgbClr val="000000"/>
                </a:solidFill>
                <a:latin typeface="Open Sans"/>
                <a:ea typeface="Open Sans"/>
                <a:cs typeface="Open Sans"/>
                <a:sym typeface="Open Sans"/>
              </a:defRPr>
            </a:pPr>
            <a:endParaRPr/>
          </a:p>
        </p:txBody>
      </p:sp>
      <p:sp>
        <p:nvSpPr>
          <p:cNvPr id="491" name="MODEL AND  KEY DATA POINTS"/>
          <p:cNvSpPr txBox="1"/>
          <p:nvPr/>
        </p:nvSpPr>
        <p:spPr>
          <a:xfrm>
            <a:off x="485140" y="1217521"/>
            <a:ext cx="9048543" cy="1047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1219169">
              <a:lnSpc>
                <a:spcPct val="110000"/>
              </a:lnSpc>
              <a:defRPr sz="3200">
                <a:latin typeface="Bebas"/>
                <a:ea typeface="Bebas"/>
                <a:cs typeface="Bebas"/>
                <a:sym typeface="Bebas"/>
              </a:defRPr>
            </a:lvl1pPr>
          </a:lstStyle>
          <a:p>
            <a:r>
              <a:rPr dirty="0">
                <a:latin typeface="Futura Bold" panose="00000900000000000000" pitchFamily="2" charset="0"/>
              </a:rPr>
              <a:t>MODEL AND  </a:t>
            </a:r>
            <a:endParaRPr lang="en-GB" dirty="0">
              <a:latin typeface="Futura Bold" panose="00000900000000000000" pitchFamily="2" charset="0"/>
            </a:endParaRPr>
          </a:p>
          <a:p>
            <a:r>
              <a:rPr lang="en-GB" dirty="0">
                <a:latin typeface="Futura Bold" panose="00000900000000000000" pitchFamily="2" charset="0"/>
              </a:rPr>
              <a:t>IMPORTANT PREDICTORS</a:t>
            </a:r>
            <a:endParaRPr dirty="0">
              <a:latin typeface="Futura Bold" panose="00000900000000000000" pitchFamily="2" charset="0"/>
            </a:endParaRPr>
          </a:p>
        </p:txBody>
      </p:sp>
      <p:sp>
        <p:nvSpPr>
          <p:cNvPr id="492" name="Group"/>
          <p:cNvSpPr/>
          <p:nvPr/>
        </p:nvSpPr>
        <p:spPr>
          <a:xfrm>
            <a:off x="5704960" y="3072877"/>
            <a:ext cx="3526083" cy="1"/>
          </a:xfrm>
          <a:prstGeom prst="line">
            <a:avLst/>
          </a:prstGeom>
          <a:ln>
            <a:solidFill>
              <a:srgbClr val="A6A6A6"/>
            </a:solidFill>
          </a:ln>
        </p:spPr>
        <p:txBody>
          <a:bodyPr lIns="45719" rIns="45719"/>
          <a:lstStyle/>
          <a:p>
            <a:pPr defTabSz="1087437">
              <a:defRPr sz="4300">
                <a:solidFill>
                  <a:srgbClr val="000000"/>
                </a:solidFill>
                <a:latin typeface="Open Sans"/>
                <a:ea typeface="Open Sans"/>
                <a:cs typeface="Open Sans"/>
                <a:sym typeface="Open Sans"/>
              </a:defRPr>
            </a:pPr>
            <a:endParaRPr/>
          </a:p>
        </p:txBody>
      </p:sp>
      <p:sp>
        <p:nvSpPr>
          <p:cNvPr id="493" name="Group"/>
          <p:cNvSpPr/>
          <p:nvPr/>
        </p:nvSpPr>
        <p:spPr>
          <a:xfrm>
            <a:off x="5704960" y="3479185"/>
            <a:ext cx="3526083" cy="1"/>
          </a:xfrm>
          <a:prstGeom prst="line">
            <a:avLst/>
          </a:prstGeom>
          <a:ln>
            <a:solidFill>
              <a:srgbClr val="A6A6A6"/>
            </a:solidFill>
          </a:ln>
        </p:spPr>
        <p:txBody>
          <a:bodyPr lIns="45719" rIns="45719"/>
          <a:lstStyle/>
          <a:p>
            <a:pPr defTabSz="1087437">
              <a:defRPr sz="4300">
                <a:solidFill>
                  <a:srgbClr val="000000"/>
                </a:solidFill>
                <a:latin typeface="Open Sans"/>
                <a:ea typeface="Open Sans"/>
                <a:cs typeface="Open Sans"/>
                <a:sym typeface="Open Sans"/>
              </a:defRPr>
            </a:pPr>
            <a:endParaRPr/>
          </a:p>
        </p:txBody>
      </p:sp>
      <p:sp>
        <p:nvSpPr>
          <p:cNvPr id="494" name="Group"/>
          <p:cNvSpPr/>
          <p:nvPr/>
        </p:nvSpPr>
        <p:spPr>
          <a:xfrm>
            <a:off x="5704960" y="3885493"/>
            <a:ext cx="3526083" cy="1"/>
          </a:xfrm>
          <a:prstGeom prst="line">
            <a:avLst/>
          </a:prstGeom>
          <a:ln>
            <a:solidFill>
              <a:srgbClr val="A6A6A6"/>
            </a:solidFill>
          </a:ln>
        </p:spPr>
        <p:txBody>
          <a:bodyPr lIns="45719" rIns="45719"/>
          <a:lstStyle/>
          <a:p>
            <a:pPr defTabSz="1087437">
              <a:defRPr sz="4300">
                <a:solidFill>
                  <a:srgbClr val="000000"/>
                </a:solidFill>
                <a:latin typeface="Open Sans"/>
                <a:ea typeface="Open Sans"/>
                <a:cs typeface="Open Sans"/>
                <a:sym typeface="Open Sans"/>
              </a:defRPr>
            </a:pPr>
            <a:endParaRPr/>
          </a:p>
        </p:txBody>
      </p:sp>
      <p:sp>
        <p:nvSpPr>
          <p:cNvPr id="495" name="Group"/>
          <p:cNvSpPr/>
          <p:nvPr/>
        </p:nvSpPr>
        <p:spPr>
          <a:xfrm>
            <a:off x="5704960" y="4291800"/>
            <a:ext cx="3526083" cy="1"/>
          </a:xfrm>
          <a:prstGeom prst="line">
            <a:avLst/>
          </a:prstGeom>
          <a:ln>
            <a:solidFill>
              <a:srgbClr val="A6A6A6"/>
            </a:solidFill>
          </a:ln>
        </p:spPr>
        <p:txBody>
          <a:bodyPr lIns="45719" rIns="45719"/>
          <a:lstStyle/>
          <a:p>
            <a:pPr defTabSz="1087437">
              <a:defRPr sz="4300">
                <a:solidFill>
                  <a:srgbClr val="000000"/>
                </a:solidFill>
                <a:latin typeface="Open Sans"/>
                <a:ea typeface="Open Sans"/>
                <a:cs typeface="Open Sans"/>
                <a:sym typeface="Open Sans"/>
              </a:defRPr>
            </a:pPr>
            <a:endParaRPr/>
          </a:p>
        </p:txBody>
      </p:sp>
      <p:sp>
        <p:nvSpPr>
          <p:cNvPr id="496" name="Group"/>
          <p:cNvSpPr/>
          <p:nvPr/>
        </p:nvSpPr>
        <p:spPr>
          <a:xfrm>
            <a:off x="5704960" y="4698108"/>
            <a:ext cx="3526083" cy="1"/>
          </a:xfrm>
          <a:prstGeom prst="line">
            <a:avLst/>
          </a:prstGeom>
          <a:ln>
            <a:solidFill>
              <a:srgbClr val="A6A6A6"/>
            </a:solidFill>
          </a:ln>
        </p:spPr>
        <p:txBody>
          <a:bodyPr lIns="45719" rIns="45719"/>
          <a:lstStyle/>
          <a:p>
            <a:pPr defTabSz="1087437">
              <a:defRPr sz="4300">
                <a:solidFill>
                  <a:srgbClr val="000000"/>
                </a:solidFill>
                <a:latin typeface="Open Sans"/>
                <a:ea typeface="Open Sans"/>
                <a:cs typeface="Open Sans"/>
                <a:sym typeface="Open Sans"/>
              </a:defRPr>
            </a:pPr>
            <a:endParaRPr/>
          </a:p>
        </p:txBody>
      </p:sp>
      <p:sp>
        <p:nvSpPr>
          <p:cNvPr id="497" name="Group"/>
          <p:cNvSpPr/>
          <p:nvPr/>
        </p:nvSpPr>
        <p:spPr>
          <a:xfrm>
            <a:off x="5704960" y="5104416"/>
            <a:ext cx="3526083" cy="1"/>
          </a:xfrm>
          <a:prstGeom prst="line">
            <a:avLst/>
          </a:prstGeom>
          <a:ln>
            <a:solidFill>
              <a:srgbClr val="A6A6A6"/>
            </a:solidFill>
          </a:ln>
        </p:spPr>
        <p:txBody>
          <a:bodyPr lIns="45719" rIns="45719"/>
          <a:lstStyle/>
          <a:p>
            <a:pPr defTabSz="1087437">
              <a:defRPr sz="4300">
                <a:solidFill>
                  <a:srgbClr val="000000"/>
                </a:solidFill>
                <a:latin typeface="Open Sans"/>
                <a:ea typeface="Open Sans"/>
                <a:cs typeface="Open Sans"/>
                <a:sym typeface="Open Sans"/>
              </a:defRPr>
            </a:pPr>
            <a:endParaRPr/>
          </a:p>
        </p:txBody>
      </p:sp>
      <p:sp>
        <p:nvSpPr>
          <p:cNvPr id="498" name="Thermal Gap"/>
          <p:cNvSpPr txBox="1"/>
          <p:nvPr/>
        </p:nvSpPr>
        <p:spPr>
          <a:xfrm>
            <a:off x="5735050" y="3149922"/>
            <a:ext cx="3592471" cy="252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357708">
              <a:defRPr sz="1200">
                <a:latin typeface="Futura Medium BT"/>
                <a:ea typeface="Futura Medium BT"/>
                <a:cs typeface="Futura Medium BT"/>
                <a:sym typeface="Futura Medium BT"/>
              </a:defRPr>
            </a:lvl1pPr>
          </a:lstStyle>
          <a:p>
            <a:r>
              <a:rPr sz="1400" dirty="0"/>
              <a:t>Thermal Gap</a:t>
            </a:r>
          </a:p>
        </p:txBody>
      </p:sp>
      <p:sp>
        <p:nvSpPr>
          <p:cNvPr id="499" name="Day of Year"/>
          <p:cNvSpPr txBox="1"/>
          <p:nvPr/>
        </p:nvSpPr>
        <p:spPr>
          <a:xfrm>
            <a:off x="5735050" y="3556230"/>
            <a:ext cx="3592471" cy="252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357708">
              <a:defRPr sz="1200">
                <a:latin typeface="Futura Medium BT"/>
                <a:ea typeface="Futura Medium BT"/>
                <a:cs typeface="Futura Medium BT"/>
                <a:sym typeface="Futura Medium BT"/>
              </a:defRPr>
            </a:lvl1pPr>
          </a:lstStyle>
          <a:p>
            <a:r>
              <a:rPr lang="en-GB" sz="1400" dirty="0"/>
              <a:t>Gas</a:t>
            </a:r>
            <a:endParaRPr sz="1400" dirty="0"/>
          </a:p>
        </p:txBody>
      </p:sp>
      <p:sp>
        <p:nvSpPr>
          <p:cNvPr id="500" name="Demand Forecast"/>
          <p:cNvSpPr txBox="1"/>
          <p:nvPr/>
        </p:nvSpPr>
        <p:spPr>
          <a:xfrm>
            <a:off x="5735050" y="3962537"/>
            <a:ext cx="3592472" cy="252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357708">
              <a:defRPr sz="1200">
                <a:latin typeface="Futura Medium BT"/>
                <a:ea typeface="Futura Medium BT"/>
                <a:cs typeface="Futura Medium BT"/>
                <a:sym typeface="Futura Medium BT"/>
              </a:defRPr>
            </a:lvl1pPr>
          </a:lstStyle>
          <a:p>
            <a:r>
              <a:rPr lang="en-GB" sz="1400" dirty="0"/>
              <a:t>Day of the week</a:t>
            </a:r>
            <a:endParaRPr sz="1400" dirty="0"/>
          </a:p>
        </p:txBody>
      </p:sp>
      <p:sp>
        <p:nvSpPr>
          <p:cNvPr id="501" name="Wind Forecast"/>
          <p:cNvSpPr txBox="1"/>
          <p:nvPr/>
        </p:nvSpPr>
        <p:spPr>
          <a:xfrm>
            <a:off x="5735050" y="4361918"/>
            <a:ext cx="3592471" cy="252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357708">
              <a:defRPr sz="1200">
                <a:latin typeface="Futura Medium BT"/>
                <a:ea typeface="Futura Medium BT"/>
                <a:cs typeface="Futura Medium BT"/>
                <a:sym typeface="Futura Medium BT"/>
              </a:defRPr>
            </a:lvl1pPr>
          </a:lstStyle>
          <a:p>
            <a:r>
              <a:rPr lang="en-GB" sz="1400" dirty="0"/>
              <a:t>Export of energy from Spain to France</a:t>
            </a:r>
            <a:endParaRPr sz="1400" dirty="0"/>
          </a:p>
        </p:txBody>
      </p:sp>
      <p:sp>
        <p:nvSpPr>
          <p:cNvPr id="502" name="Gas Price"/>
          <p:cNvSpPr txBox="1"/>
          <p:nvPr/>
        </p:nvSpPr>
        <p:spPr>
          <a:xfrm>
            <a:off x="5735050" y="4769842"/>
            <a:ext cx="3592471" cy="252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357708">
              <a:defRPr sz="1200">
                <a:latin typeface="Futura Medium BT"/>
                <a:ea typeface="Futura Medium BT"/>
                <a:cs typeface="Futura Medium BT"/>
                <a:sym typeface="Futura Medium BT"/>
              </a:defRPr>
            </a:lvl1pPr>
          </a:lstStyle>
          <a:p>
            <a:r>
              <a:rPr lang="en-GB" sz="1400" dirty="0"/>
              <a:t>Wind forecast</a:t>
            </a:r>
            <a:endParaRPr sz="1400" dirty="0"/>
          </a:p>
        </p:txBody>
      </p:sp>
      <p:sp>
        <p:nvSpPr>
          <p:cNvPr id="503" name="Title 15"/>
          <p:cNvSpPr txBox="1"/>
          <p:nvPr/>
        </p:nvSpPr>
        <p:spPr>
          <a:xfrm>
            <a:off x="495632" y="500407"/>
            <a:ext cx="9904345" cy="855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1219169">
              <a:lnSpc>
                <a:spcPct val="110000"/>
              </a:lnSpc>
              <a:defRPr sz="3200">
                <a:latin typeface="Bebas"/>
                <a:ea typeface="Bebas"/>
                <a:cs typeface="Bebas"/>
                <a:sym typeface="Bebas"/>
              </a:defRPr>
            </a:lvl1pPr>
          </a:lstStyle>
          <a:p>
            <a:r>
              <a:rPr dirty="0">
                <a:latin typeface="Futura Bold" panose="00000900000000000000" pitchFamily="2" charset="0"/>
              </a:rPr>
              <a:t>RESOLUTION: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4" name="Footer Placeholder 6"/>
          <p:cNvSpPr txBox="1"/>
          <p:nvPr/>
        </p:nvSpPr>
        <p:spPr>
          <a:xfrm>
            <a:off x="3983120" y="6469198"/>
            <a:ext cx="4435312"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800"/>
            </a:lvl1pPr>
          </a:lstStyle>
          <a:p>
            <a:r>
              <a:t> </a:t>
            </a:r>
          </a:p>
        </p:txBody>
      </p:sp>
      <p:grpSp>
        <p:nvGrpSpPr>
          <p:cNvPr id="459" name="Group"/>
          <p:cNvGrpSpPr/>
          <p:nvPr/>
        </p:nvGrpSpPr>
        <p:grpSpPr>
          <a:xfrm>
            <a:off x="1121304" y="3168193"/>
            <a:ext cx="9279148" cy="2683834"/>
            <a:chOff x="0" y="0"/>
            <a:chExt cx="9279146" cy="2683832"/>
          </a:xfrm>
        </p:grpSpPr>
        <p:pic>
          <p:nvPicPr>
            <p:cNvPr id="457" name="Picture 8" descr="Picture 8"/>
            <p:cNvPicPr>
              <a:picLocks noChangeAspect="1"/>
            </p:cNvPicPr>
            <p:nvPr/>
          </p:nvPicPr>
          <p:blipFill>
            <a:blip r:embed="rId3"/>
            <a:stretch>
              <a:fillRect/>
            </a:stretch>
          </p:blipFill>
          <p:spPr>
            <a:xfrm>
              <a:off x="0" y="0"/>
              <a:ext cx="3875606" cy="2683833"/>
            </a:xfrm>
            <a:prstGeom prst="rect">
              <a:avLst/>
            </a:prstGeom>
            <a:ln w="12700" cap="flat">
              <a:noFill/>
              <a:miter lim="400000"/>
            </a:ln>
            <a:effectLst/>
          </p:spPr>
        </p:pic>
        <p:pic>
          <p:nvPicPr>
            <p:cNvPr id="458" name="Picture 9" descr="Picture 9"/>
            <p:cNvPicPr>
              <a:picLocks noChangeAspect="1"/>
            </p:cNvPicPr>
            <p:nvPr/>
          </p:nvPicPr>
          <p:blipFill>
            <a:blip r:embed="rId4"/>
            <a:stretch>
              <a:fillRect/>
            </a:stretch>
          </p:blipFill>
          <p:spPr>
            <a:xfrm>
              <a:off x="5581837" y="0"/>
              <a:ext cx="3697310" cy="2683833"/>
            </a:xfrm>
            <a:prstGeom prst="rect">
              <a:avLst/>
            </a:prstGeom>
            <a:ln w="12700" cap="flat">
              <a:noFill/>
              <a:miter lim="400000"/>
            </a:ln>
            <a:effectLst/>
          </p:spPr>
        </p:pic>
      </p:grpSp>
      <p:sp>
        <p:nvSpPr>
          <p:cNvPr id="9" name="Title 15">
            <a:extLst>
              <a:ext uri="{FF2B5EF4-FFF2-40B4-BE49-F238E27FC236}">
                <a16:creationId xmlns:a16="http://schemas.microsoft.com/office/drawing/2014/main" id="{B22719E4-990F-404B-9E9D-4BC2A44DA98F}"/>
              </a:ext>
            </a:extLst>
          </p:cNvPr>
          <p:cNvSpPr txBox="1"/>
          <p:nvPr/>
        </p:nvSpPr>
        <p:spPr>
          <a:xfrm>
            <a:off x="495632" y="504034"/>
            <a:ext cx="9904345" cy="8556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1219169">
              <a:lnSpc>
                <a:spcPct val="110000"/>
              </a:lnSpc>
              <a:defRPr sz="3200">
                <a:latin typeface="Bebas"/>
                <a:ea typeface="Bebas"/>
                <a:cs typeface="Bebas"/>
                <a:sym typeface="Bebas"/>
              </a:defRPr>
            </a:lvl1pPr>
          </a:lstStyle>
          <a:p>
            <a:r>
              <a:rPr lang="en-GB" dirty="0">
                <a:latin typeface="Futura Bold" panose="00000900000000000000" pitchFamily="2" charset="0"/>
              </a:rPr>
              <a:t>EXPLORATORY DATA ANALYSIS:</a:t>
            </a:r>
            <a:endParaRPr dirty="0">
              <a:latin typeface="Futura Bold" panose="00000900000000000000" pitchFamily="2" charset="0"/>
            </a:endParaRPr>
          </a:p>
        </p:txBody>
      </p:sp>
      <p:sp>
        <p:nvSpPr>
          <p:cNvPr id="10" name="BENEFITS ANALYSIS">
            <a:extLst>
              <a:ext uri="{FF2B5EF4-FFF2-40B4-BE49-F238E27FC236}">
                <a16:creationId xmlns:a16="http://schemas.microsoft.com/office/drawing/2014/main" id="{21AEA503-E74F-42BF-AFB1-3B21FD939120}"/>
              </a:ext>
            </a:extLst>
          </p:cNvPr>
          <p:cNvSpPr txBox="1"/>
          <p:nvPr/>
        </p:nvSpPr>
        <p:spPr>
          <a:xfrm>
            <a:off x="485140" y="1217521"/>
            <a:ext cx="9048543" cy="505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1219169">
              <a:lnSpc>
                <a:spcPct val="110000"/>
              </a:lnSpc>
              <a:defRPr sz="3200">
                <a:latin typeface="Bebas"/>
                <a:ea typeface="Bebas"/>
                <a:cs typeface="Bebas"/>
                <a:sym typeface="Bebas"/>
              </a:defRPr>
            </a:lvl1pPr>
          </a:lstStyle>
          <a:p>
            <a:r>
              <a:rPr lang="en-GB" dirty="0">
                <a:latin typeface="Futura Bold" panose="00000900000000000000" pitchFamily="2" charset="0"/>
              </a:rPr>
              <a:t>THERMAL GAP AND PRICES</a:t>
            </a:r>
            <a:endParaRPr dirty="0">
              <a:latin typeface="Futura Bold" panose="00000900000000000000" pitchFamily="2" charset="0"/>
            </a:endParaRPr>
          </a:p>
        </p:txBody>
      </p:sp>
      <p:sp>
        <p:nvSpPr>
          <p:cNvPr id="11" name="Worked with IT Manager on a few projects. Extremely enthusiastic. Recently got  a new tool called AWS in her toolbox. Keen to try  this tool and apply it on the real life scenarios">
            <a:extLst>
              <a:ext uri="{FF2B5EF4-FFF2-40B4-BE49-F238E27FC236}">
                <a16:creationId xmlns:a16="http://schemas.microsoft.com/office/drawing/2014/main" id="{1728679B-827C-42DE-91C0-928BD1D52EDD}"/>
              </a:ext>
            </a:extLst>
          </p:cNvPr>
          <p:cNvSpPr txBox="1"/>
          <p:nvPr/>
        </p:nvSpPr>
        <p:spPr>
          <a:xfrm>
            <a:off x="1344576" y="2225616"/>
            <a:ext cx="8942423" cy="8936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rmAutofit/>
          </a:bodyPr>
          <a:lstStyle>
            <a:lvl1pPr algn="r" defTabSz="357708">
              <a:defRPr sz="1200">
                <a:latin typeface="Futura Light BT"/>
                <a:ea typeface="Futura Light BT"/>
                <a:cs typeface="Futura Light BT"/>
                <a:sym typeface="Futura Light BT"/>
              </a:defRPr>
            </a:lvl1pPr>
          </a:lstStyle>
          <a:p>
            <a:pPr algn="ctr"/>
            <a:r>
              <a:rPr lang="en-GB" sz="1400" dirty="0"/>
              <a:t>Knowledge transfer from the trader was extremely helpful in this project– the predictor ‘Thermal Gap’ was very important in model accuracy.</a:t>
            </a:r>
            <a:endParaRPr sz="14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4" name="Picture 1" descr="Picture 1"/>
          <p:cNvPicPr>
            <a:picLocks noChangeAspect="1"/>
          </p:cNvPicPr>
          <p:nvPr/>
        </p:nvPicPr>
        <p:blipFill>
          <a:blip r:embed="rId3"/>
          <a:stretch>
            <a:fillRect/>
          </a:stretch>
        </p:blipFill>
        <p:spPr>
          <a:xfrm>
            <a:off x="5998407" y="875117"/>
            <a:ext cx="5265026" cy="5184477"/>
          </a:xfrm>
          <a:prstGeom prst="rect">
            <a:avLst/>
          </a:prstGeom>
          <a:ln w="12700">
            <a:miter lim="400000"/>
          </a:ln>
        </p:spPr>
      </p:pic>
      <p:sp>
        <p:nvSpPr>
          <p:cNvPr id="465" name="Title 15"/>
          <p:cNvSpPr txBox="1"/>
          <p:nvPr/>
        </p:nvSpPr>
        <p:spPr>
          <a:xfrm>
            <a:off x="495632" y="500407"/>
            <a:ext cx="9904345" cy="855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defTabSz="1219169">
              <a:lnSpc>
                <a:spcPct val="110000"/>
              </a:lnSpc>
              <a:defRPr sz="3200">
                <a:latin typeface="Bebas"/>
                <a:ea typeface="Bebas"/>
                <a:cs typeface="Bebas"/>
                <a:sym typeface="Bebas"/>
              </a:defRPr>
            </a:lvl1pPr>
          </a:lstStyle>
          <a:p>
            <a:r>
              <a:rPr lang="en-GB" dirty="0">
                <a:latin typeface="Futura Bold" panose="00000900000000000000" pitchFamily="2" charset="0"/>
              </a:rPr>
              <a:t>FEATURE ENGINEERING</a:t>
            </a:r>
            <a:r>
              <a:rPr dirty="0">
                <a:latin typeface="Futura Bold" panose="00000900000000000000" pitchFamily="2" charset="0"/>
              </a:rPr>
              <a:t>:</a:t>
            </a:r>
          </a:p>
        </p:txBody>
      </p:sp>
      <p:sp>
        <p:nvSpPr>
          <p:cNvPr id="466" name="DATA VISUALIZATION"/>
          <p:cNvSpPr txBox="1"/>
          <p:nvPr/>
        </p:nvSpPr>
        <p:spPr>
          <a:xfrm>
            <a:off x="485140" y="1217521"/>
            <a:ext cx="7850609" cy="505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1219169">
              <a:lnSpc>
                <a:spcPct val="110000"/>
              </a:lnSpc>
              <a:defRPr sz="3200">
                <a:latin typeface="Bebas"/>
                <a:ea typeface="Bebas"/>
                <a:cs typeface="Bebas"/>
                <a:sym typeface="Bebas"/>
              </a:defRPr>
            </a:lvl1pPr>
          </a:lstStyle>
          <a:p>
            <a:r>
              <a:rPr>
                <a:latin typeface="Futura Bold" panose="00000900000000000000" pitchFamily="2" charset="0"/>
              </a:rPr>
              <a:t>DATA VISUALIZATION</a:t>
            </a:r>
          </a:p>
        </p:txBody>
      </p:sp>
      <p:sp>
        <p:nvSpPr>
          <p:cNvPr id="467" name="We can add some explanation here. So during the presentation people can follow and read if needed. readers, who will get this presentation after the pitch day can give explanation on what this graphic represent from the text on this box"/>
          <p:cNvSpPr txBox="1"/>
          <p:nvPr/>
        </p:nvSpPr>
        <p:spPr>
          <a:xfrm>
            <a:off x="498494" y="2517230"/>
            <a:ext cx="3677265" cy="228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357708">
              <a:defRPr sz="1200">
                <a:latin typeface="Futura Light BT"/>
                <a:ea typeface="Futura Light BT"/>
                <a:cs typeface="Futura Light BT"/>
                <a:sym typeface="Futura Light BT"/>
              </a:defRPr>
            </a:lvl1pPr>
          </a:lstStyle>
          <a:p>
            <a:pPr algn="just"/>
            <a:r>
              <a:rPr lang="en-GB" sz="1400" dirty="0"/>
              <a:t>Historical data of different predictors and newly engineered features were plotted to look at distribution and correlation. Some of our predictors include wind forecast, demand forecast, and thermal gap.</a:t>
            </a:r>
            <a:endParaRPr sz="14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DFD3-A064-46F5-8269-8B55AD43BACF}"/>
              </a:ext>
            </a:extLst>
          </p:cNvPr>
          <p:cNvSpPr>
            <a:spLocks noGrp="1"/>
          </p:cNvSpPr>
          <p:nvPr>
            <p:ph type="title"/>
          </p:nvPr>
        </p:nvSpPr>
        <p:spPr/>
        <p:txBody>
          <a:bodyPr/>
          <a:lstStyle/>
          <a:p>
            <a:r>
              <a:rPr lang="en-GB" dirty="0"/>
              <a:t>Model Output</a:t>
            </a:r>
          </a:p>
        </p:txBody>
      </p:sp>
      <p:sp>
        <p:nvSpPr>
          <p:cNvPr id="3" name="Text Placeholder 2">
            <a:extLst>
              <a:ext uri="{FF2B5EF4-FFF2-40B4-BE49-F238E27FC236}">
                <a16:creationId xmlns:a16="http://schemas.microsoft.com/office/drawing/2014/main" id="{7A6F0B66-7FFE-4046-BBE8-B566F9FFD960}"/>
              </a:ext>
            </a:extLst>
          </p:cNvPr>
          <p:cNvSpPr>
            <a:spLocks noGrp="1"/>
          </p:cNvSpPr>
          <p:nvPr>
            <p:ph type="body" idx="1"/>
          </p:nvPr>
        </p:nvSpPr>
        <p:spPr>
          <a:xfrm>
            <a:off x="846104" y="2795765"/>
            <a:ext cx="3444542" cy="1266470"/>
          </a:xfrm>
        </p:spPr>
        <p:txBody>
          <a:bodyPr/>
          <a:lstStyle/>
          <a:p>
            <a:r>
              <a:rPr lang="en-GB" dirty="0"/>
              <a:t>Model output (</a:t>
            </a:r>
            <a:r>
              <a:rPr lang="en-GB" i="1" dirty="0"/>
              <a:t>predictions)</a:t>
            </a:r>
            <a:r>
              <a:rPr lang="en-GB" dirty="0"/>
              <a:t>  for October 4</a:t>
            </a:r>
            <a:r>
              <a:rPr lang="en-GB" baseline="30000" dirty="0"/>
              <a:t>th</a:t>
            </a:r>
            <a:r>
              <a:rPr lang="en-GB" dirty="0"/>
              <a:t>, 2019 compared with actual values (</a:t>
            </a:r>
            <a:r>
              <a:rPr lang="en-GB" i="1" dirty="0"/>
              <a:t>target).</a:t>
            </a:r>
            <a:endParaRPr lang="en-GB" dirty="0"/>
          </a:p>
        </p:txBody>
      </p:sp>
      <p:pic>
        <p:nvPicPr>
          <p:cNvPr id="5" name="Picture 4">
            <a:extLst>
              <a:ext uri="{FF2B5EF4-FFF2-40B4-BE49-F238E27FC236}">
                <a16:creationId xmlns:a16="http://schemas.microsoft.com/office/drawing/2014/main" id="{1CFEB06F-577B-400E-8D00-5E8B0146E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612" y="1563948"/>
            <a:ext cx="6606284" cy="4757895"/>
          </a:xfrm>
          <a:prstGeom prst="rect">
            <a:avLst/>
          </a:prstGeom>
        </p:spPr>
      </p:pic>
    </p:spTree>
    <p:extLst>
      <p:ext uri="{BB962C8B-B14F-4D97-AF65-F5344CB8AC3E}">
        <p14:creationId xmlns:p14="http://schemas.microsoft.com/office/powerpoint/2010/main" val="1636914793"/>
      </p:ext>
    </p:extLst>
  </p:cSld>
  <p:clrMapOvr>
    <a:masterClrMapping/>
  </p:clrMapOvr>
  <p:transition spd="med"/>
</p:sld>
</file>

<file path=ppt/theme/theme1.xml><?xml version="1.0" encoding="utf-8"?>
<a:theme xmlns:a="http://schemas.openxmlformats.org/drawingml/2006/main" name="6_Shell layouts with footer">
  <a:themeElements>
    <a:clrScheme name="6_Shell layouts with footer">
      <a:dk1>
        <a:srgbClr val="404040"/>
      </a:dk1>
      <a:lt1>
        <a:srgbClr val="FFFFFF"/>
      </a:lt1>
      <a:dk2>
        <a:srgbClr val="A7A7A7"/>
      </a:dk2>
      <a:lt2>
        <a:srgbClr val="535353"/>
      </a:lt2>
      <a:accent1>
        <a:srgbClr val="FBCE07"/>
      </a:accent1>
      <a:accent2>
        <a:srgbClr val="DD1D21"/>
      </a:accent2>
      <a:accent3>
        <a:srgbClr val="003C88"/>
      </a:accent3>
      <a:accent4>
        <a:srgbClr val="641964"/>
      </a:accent4>
      <a:accent5>
        <a:srgbClr val="008443"/>
      </a:accent5>
      <a:accent6>
        <a:srgbClr val="EB8705"/>
      </a:accent6>
      <a:hlink>
        <a:srgbClr val="0000FF"/>
      </a:hlink>
      <a:folHlink>
        <a:srgbClr val="FF00FF"/>
      </a:folHlink>
    </a:clrScheme>
    <a:fontScheme name="6_Shell layouts with footer">
      <a:majorFont>
        <a:latin typeface="Futura"/>
        <a:ea typeface="Futura"/>
        <a:cs typeface="Futura"/>
      </a:majorFont>
      <a:minorFont>
        <a:latin typeface="Helvetica"/>
        <a:ea typeface="Helvetica"/>
        <a:cs typeface="Helvetica"/>
      </a:minorFont>
    </a:fontScheme>
    <a:fmtScheme name="6_Shell layouts with 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6_Shell layouts with footer">
  <a:themeElements>
    <a:clrScheme name="6_Shell layouts with footer">
      <a:dk1>
        <a:srgbClr val="000000"/>
      </a:dk1>
      <a:lt1>
        <a:srgbClr val="FFFFFF"/>
      </a:lt1>
      <a:dk2>
        <a:srgbClr val="A7A7A7"/>
      </a:dk2>
      <a:lt2>
        <a:srgbClr val="535353"/>
      </a:lt2>
      <a:accent1>
        <a:srgbClr val="FBCE07"/>
      </a:accent1>
      <a:accent2>
        <a:srgbClr val="DD1D21"/>
      </a:accent2>
      <a:accent3>
        <a:srgbClr val="003C88"/>
      </a:accent3>
      <a:accent4>
        <a:srgbClr val="641964"/>
      </a:accent4>
      <a:accent5>
        <a:srgbClr val="008443"/>
      </a:accent5>
      <a:accent6>
        <a:srgbClr val="EB8705"/>
      </a:accent6>
      <a:hlink>
        <a:srgbClr val="0000FF"/>
      </a:hlink>
      <a:folHlink>
        <a:srgbClr val="FF00FF"/>
      </a:folHlink>
    </a:clrScheme>
    <a:fontScheme name="6_Shell layouts with footer">
      <a:majorFont>
        <a:latin typeface="Futura"/>
        <a:ea typeface="Futura"/>
        <a:cs typeface="Futura"/>
      </a:majorFont>
      <a:minorFont>
        <a:latin typeface="Helvetica"/>
        <a:ea typeface="Helvetica"/>
        <a:cs typeface="Helvetica"/>
      </a:minorFont>
    </a:fontScheme>
    <a:fmtScheme name="6_Shell layouts with 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404040"/>
            </a:solidFill>
            <a:effectLst/>
            <a:uFillTx/>
            <a:latin typeface="ShellMedium"/>
            <a:ea typeface="ShellMedium"/>
            <a:cs typeface="ShellMedium"/>
            <a:sym typeface="Shell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D81A1E03693E4E80DAF3FDE8A8B9B8" ma:contentTypeVersion="7" ma:contentTypeDescription="Create a new document." ma:contentTypeScope="" ma:versionID="5226516906a1f186c8cc65ee631c8ed9">
  <xsd:schema xmlns:xsd="http://www.w3.org/2001/XMLSchema" xmlns:xs="http://www.w3.org/2001/XMLSchema" xmlns:p="http://schemas.microsoft.com/office/2006/metadata/properties" xmlns:ns3="4ace739d-62d0-4e88-956b-7c1564fe523a" targetNamespace="http://schemas.microsoft.com/office/2006/metadata/properties" ma:root="true" ma:fieldsID="9c2e8e4ac49ee2cf6a599c555c750550" ns3:_="">
    <xsd:import namespace="4ace739d-62d0-4e88-956b-7c1564fe523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ce739d-62d0-4e88-956b-7c1564fe52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703EB9-0315-4A68-A72E-35F6B033C0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ce739d-62d0-4e88-956b-7c1564fe52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246AAA-9E57-49D1-8FF0-A5FC5D0DC1B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ace739d-62d0-4e88-956b-7c1564fe523a"/>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12D559F-C822-4D52-8B6E-BF749AAE34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569</TotalTime>
  <Words>163</Words>
  <Application>Microsoft Office PowerPoint</Application>
  <PresentationFormat>Widescreen</PresentationFormat>
  <Paragraphs>32</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Antonio Bold</vt:lpstr>
      <vt:lpstr>Futura</vt:lpstr>
      <vt:lpstr>Futura Bold</vt:lpstr>
      <vt:lpstr>Futura Light BT</vt:lpstr>
      <vt:lpstr>Futura Medium BT</vt:lpstr>
      <vt:lpstr>Open Sans</vt:lpstr>
      <vt:lpstr>ShellBold</vt:lpstr>
      <vt:lpstr>ShellMedium</vt:lpstr>
      <vt:lpstr>6_Shell layouts with footer</vt:lpstr>
      <vt:lpstr>PowerPoint Presentation</vt:lpstr>
      <vt:lpstr>PowerPoint Presentation</vt:lpstr>
      <vt:lpstr>PowerPoint Presentation</vt:lpstr>
      <vt:lpstr>PowerPoint Presentation</vt:lpstr>
      <vt:lpstr>Model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Byer, Evelyn SIPC-ITD/TCD</dc:creator>
  <cp:lastModifiedBy>Byer, Evelyn SIPC-ITD/TCD</cp:lastModifiedBy>
  <cp:revision>35</cp:revision>
  <dcterms:modified xsi:type="dcterms:W3CDTF">2020-06-16T12:13:52Z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0x01010000D81A1E03693E4E80DAF3FDE8A8B9B8</vt:lpwstr>
  </property>
</Properties>
</file>