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7CC7-FDA7-4D6D-A314-0AB46D4A1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2D91C-4E7D-43F2-A749-E9AC69F1C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548B-E0F6-490D-A859-8E39D019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4B2C-0E8B-4B21-9ED0-6AFF41E6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077D-5AC6-4BA4-ABDE-AF1B215F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5369-097D-4EE0-B3C6-69692F91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8452-6266-40F4-A75B-505A9BD1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FA09-3F35-4606-BEAB-F077EE81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D3F6-3EB0-4A54-94FD-F162E9D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618E-1CB6-47C0-9922-2E06B957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1DC12-B76F-4E0E-AE08-F193684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68FB9-5897-4A7E-A4E0-D45E3A277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C955-2D4B-49C6-8F91-91CAD84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0B28-128E-4127-A25B-A9448E75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9BB0-AE3B-4C5B-AD39-CF65CE0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02D1-E3C1-4169-ACFE-353DA7F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68BC-61A7-427F-968B-C9BFEB6A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FCB8-B088-4072-86FA-23413238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4B06-901D-40DC-B6C8-0F912E01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AA55-A5FB-49E2-ADC0-1C5FC70F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1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A36F-EFED-4D51-BBAF-68C5867D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342BC-40F4-479B-A1BB-5197F16B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A936-E39D-4507-9EE3-C4FBBEB4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2FE5-5B9C-49CD-A762-2E506BC2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6234-41B9-4279-B741-EBFB910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4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62B2-6B5B-4BF8-A6F2-13A93A2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2534-73F7-47FE-A26F-A74CD94B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9D53F-8A2C-47A9-ABA7-EB075B0E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CE48-16FC-4A33-88B4-A3499A4A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FA75-6C8D-475D-9FD2-8120814D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5057-E246-4363-9923-F817628D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D878-B2D3-43D7-8237-55ED78E0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4162-893F-4331-AA14-9F95F304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8E79-AE0A-4BBC-B1C4-7F20BF14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6176B-A50B-49F2-8DF3-ED515A29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EC6BA-6778-43F7-8E6D-9C4D30CF6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9D67-A881-4F95-8AAE-44A1079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90B65-1768-4A22-AFDE-101E34AB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32789-A977-4CAC-BC2F-9C7D1262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1921-7585-451A-8675-CF226CD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B53DB-490F-4116-B7AE-6B35C8BF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8A97B-9AD1-4616-B885-364C0428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64E20-A9AC-4370-849D-A2C5855B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15205-16EE-4692-BE05-03D35399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888F5-217B-4049-AA93-0E39ABA1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AB9-DB17-4740-A35E-E89273C1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F7CB-F461-402F-AF07-04CF3AAB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4C48-487D-4D71-8C01-86EA342B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EAEBE-7671-4A62-8F85-8D914E9A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27BC-F96F-4E8B-8928-9C1D3C21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14660-557B-4F1B-96DC-8E968361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7EC4-EBD8-4F4D-800D-801F818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491-8A9D-4656-A859-154542E7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4BEC1-9BA8-4CE4-9795-9CCDB0863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6C6C-E300-4E61-B864-7E2EAB45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E46E-E260-43FE-B32A-DF775C29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D9305-54B9-487F-B5E4-F35DA09A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341E-F552-4455-85C1-1F8F3621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8A037-51DF-4A05-808B-7E30129D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550A-34F7-4F57-BA1B-8610981F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12A1-2BCB-4ED3-9907-7F4D51033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CAE0-BFCD-46C0-9AD4-123AEFE8E85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93AB-6F15-4C8D-BFAE-A5B9F708E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C41-FE8C-4FBC-AEFF-AED954493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A507-9308-4AAA-8E75-7C155EFF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LSC Forum • {SpliffCurryBeats Releases} STADIUM ID LIST / HIDDEN COURTS">
            <a:extLst>
              <a:ext uri="{FF2B5EF4-FFF2-40B4-BE49-F238E27FC236}">
                <a16:creationId xmlns:a16="http://schemas.microsoft.com/office/drawing/2014/main" id="{20A8198A-1B80-4194-8DB9-F7A72D3F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F63053-0778-4A60-A36E-A89C5C34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2239">
            <a:off x="3031498" y="750817"/>
            <a:ext cx="1332516" cy="1878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FE5CEA-0D01-41F2-96DB-CF167BBC8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252" y="5407162"/>
            <a:ext cx="641518" cy="62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F2FD22-E736-AA4E-BFB0-E1EEE00069E6}"/>
              </a:ext>
            </a:extLst>
          </p:cNvPr>
          <p:cNvSpPr txBox="1"/>
          <p:nvPr/>
        </p:nvSpPr>
        <p:spPr>
          <a:xfrm>
            <a:off x="11172659" y="88135"/>
            <a:ext cx="1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eagbojo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25 L -2.29167E-6 3.7037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3.7037E-6 L -2.29167E-6 -0.25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25 L -2.29167E-6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3.7037E-6 L -2.29167E-6 -0.25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29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7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25 L -0.00768 -0.35162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5" y="-51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0" presetID="37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716 -0.35093 L -0.07877 -0.70903 C -0.09375 -0.78959 -0.12591 -0.84607 -0.16732 -0.86991 C -0.21276 -0.89399 -0.25547 -0.87755 -0.29401 -0.82616 L -0.46745 -0.60047 " pathEditMode="relative" rAng="11820000" ptsTypes="AAAAA">
                                          <p:cBhvr>
                                            <p:cTn id="2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622" y="-3222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6784 -0.60093 L -0.03138 -0.91227 " pathEditMode="relative" rAng="0" ptsTypes="AA">
                                          <p:cBhvr>
                                            <p:cTn id="2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23" y="-1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fill="hold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6 L 4.79167E-6 -4.81481E-6 " pathEditMode="relative" rAng="0" ptsTypes="AA" p14:bounceEnd="100000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25 L -2.29167E-6 3.7037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3.7037E-6 L -2.29167E-6 -0.25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25 L -2.29167E-6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3.7037E-6 L -2.29167E-6 -0.25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29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7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25 L -0.00768 -0.35162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5" y="-51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0" presetID="37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716 -0.35093 L -0.07877 -0.70903 C -0.09375 -0.78959 -0.12591 -0.84607 -0.16732 -0.86991 C -0.21276 -0.89399 -0.25547 -0.87755 -0.29401 -0.82616 L -0.46745 -0.60047 " pathEditMode="relative" rAng="11820000" ptsTypes="AAAAA">
                                          <p:cBhvr>
                                            <p:cTn id="2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622" y="-3222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6784 -0.60093 L -0.03138 -0.91227 " pathEditMode="relative" rAng="0" ptsTypes="AA">
                                          <p:cBhvr>
                                            <p:cTn id="2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23" y="-1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6 L 4.79167E-6 -4.81481E-6 " pathEditMode="relative" rAng="0" ptsTypes="AA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Agbojo</dc:creator>
  <cp:lastModifiedBy>Tony Agbojo</cp:lastModifiedBy>
  <cp:revision>6</cp:revision>
  <dcterms:created xsi:type="dcterms:W3CDTF">2021-12-04T01:37:04Z</dcterms:created>
  <dcterms:modified xsi:type="dcterms:W3CDTF">2021-12-04T04:05:52Z</dcterms:modified>
</cp:coreProperties>
</file>