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5"/>
  </p:notesMasterIdLst>
  <p:sldIdLst>
    <p:sldId id="256" r:id="rId2"/>
    <p:sldId id="27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8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331E9ACA-954F-4C5D-BB29-BC5F388A8DFC}"/>
    <pc:docChg chg="modSld">
      <pc:chgData name="Khattab, Sherif" userId="c83b1e15-36f3-4f46-aceb-05aac24c545e" providerId="ADAL" clId="{331E9ACA-954F-4C5D-BB29-BC5F388A8DFC}" dt="2023-11-16T17:31:09.834" v="28" actId="14100"/>
      <pc:docMkLst>
        <pc:docMk/>
      </pc:docMkLst>
      <pc:sldChg chg="modSp mod">
        <pc:chgData name="Khattab, Sherif" userId="c83b1e15-36f3-4f46-aceb-05aac24c545e" providerId="ADAL" clId="{331E9ACA-954F-4C5D-BB29-BC5F388A8DFC}" dt="2023-11-16T17:31:09.834" v="28" actId="14100"/>
        <pc:sldMkLst>
          <pc:docMk/>
          <pc:sldMk cId="1845323539" sldId="256"/>
        </pc:sldMkLst>
        <pc:spChg chg="mod">
          <ac:chgData name="Khattab, Sherif" userId="c83b1e15-36f3-4f46-aceb-05aac24c545e" providerId="ADAL" clId="{331E9ACA-954F-4C5D-BB29-BC5F388A8DFC}" dt="2023-11-16T17:31:09.834" v="28" actId="14100"/>
          <ac:spMkLst>
            <pc:docMk/>
            <pc:sldMk cId="1845323539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331E9ACA-954F-4C5D-BB29-BC5F388A8DFC}" dt="2023-11-16T17:29:56.898" v="2" actId="20577"/>
          <ac:spMkLst>
            <pc:docMk/>
            <pc:sldMk cId="1845323539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3D126-09DD-3F41-AB60-A1286698C9A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13380-9370-0841-A699-0F18546C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0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352E8-59FA-2547-80BA-2E27E37693D7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10AA2-BBD5-354C-B46D-A12F1A2A98C3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DBB7-AFC5-A346-995B-BE18EE193EF1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EC23B-EAA7-6446-A78E-A7227301B1BE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D34-B63C-C24E-8556-118EC8E7C99F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2AFF5-3FE3-AB4F-860B-E187EDDCD244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53B7-F812-FC46-AB6F-42166A2AFEF3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34394-BA2E-A748-8855-619F4560D551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15B7-9306-464F-9508-19F9F7C1F209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6A02-C65D-3344-9AF9-BA39D437B4ED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90E0-C857-5446-AA3A-560387B9B4CB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45ACD-433F-C141-B220-41D92F3D18E3}" type="datetime1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272D-74D9-E645-BBDF-E79C29AC1ED2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BD93-7B94-6A4D-A865-92B52ABC83B3}" type="datetime1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4FB34-179E-2549-B26A-FCD08AEAB245}" type="datetime1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D726-01B1-8E44-B948-F98F0766BE1D}" type="datetime1">
              <a:rPr lang="en-US" smtClean="0"/>
              <a:t>11/16/2023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6006" y="23151"/>
            <a:ext cx="9373843" cy="737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366" y="851942"/>
            <a:ext cx="9106960" cy="5057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0266" y="6543325"/>
            <a:ext cx="911939" cy="3064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1A09C44-A106-3944-8349-11A378183EA0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733" y="649287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8436" y="6543325"/>
            <a:ext cx="683339" cy="30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0B1C91B-4DB9-4139-88C5-4D2BFC14B3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7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50352"/>
            <a:ext cx="8902460" cy="1646302"/>
          </a:xfrm>
        </p:spPr>
        <p:txBody>
          <a:bodyPr/>
          <a:lstStyle/>
          <a:p>
            <a:pPr algn="ctr"/>
            <a:r>
              <a:rPr lang="en-US" sz="4800" dirty="0"/>
              <a:t>CS 0445 Algorithms and Data Structures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7382" y="4050833"/>
            <a:ext cx="12479382" cy="109689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Lab 6 </a:t>
            </a:r>
            <a:r>
              <a:rPr lang="mr-IN" sz="3600" dirty="0"/>
              <a:t>–</a:t>
            </a:r>
            <a:r>
              <a:rPr lang="en-US" sz="3600" dirty="0"/>
              <a:t> Order Statistics</a:t>
            </a:r>
          </a:p>
          <a:p>
            <a:pPr algn="ctr"/>
            <a:r>
              <a:rPr lang="en-US" sz="4000" dirty="0"/>
              <a:t> </a:t>
            </a:r>
            <a:r>
              <a:rPr lang="en-US" sz="1400" dirty="0"/>
              <a:t>(</a:t>
            </a:r>
            <a:r>
              <a:rPr lang="en-US" sz="1400" i="1" dirty="0"/>
              <a:t>Based on Dr. Hoot’s Lab Manual for Data Structures and Abstractions with Java </a:t>
            </a:r>
            <a:r>
              <a:rPr lang="en-US" sz="1400" dirty="0"/>
              <a:t>™)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44BCE-D5B9-F24A-B076-02C271FE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2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8B00-1897-FF46-BE08-F437E1FC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2215-55DC-494B-8EF1-31D0DAD8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366" y="679269"/>
            <a:ext cx="9106960" cy="586405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there is a list of k values: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... 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.  </a:t>
            </a:r>
          </a:p>
          <a:p>
            <a:r>
              <a:rPr lang="en-US" dirty="0"/>
              <a:t>One statistic that gives a measure of the central tendency of the values is called the median.  </a:t>
            </a:r>
          </a:p>
          <a:p>
            <a:r>
              <a:rPr lang="en-US" dirty="0"/>
              <a:t>If the values are sorted, the median is the middle value.  </a:t>
            </a:r>
          </a:p>
          <a:p>
            <a:r>
              <a:rPr lang="en-US" dirty="0"/>
              <a:t>Minimum and maximum are statistics that give the first and last values in the sorted list. </a:t>
            </a:r>
          </a:p>
          <a:p>
            <a:r>
              <a:rPr lang="en-US" dirty="0"/>
              <a:t>Generalizing, the kth-order statistic is the kth value in the sorted list. </a:t>
            </a:r>
          </a:p>
          <a:p>
            <a:r>
              <a:rPr lang="en-US" dirty="0"/>
              <a:t>An obvious algorithm for finding the kth-order statistic for an array of values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kth(A, k)</a:t>
            </a:r>
          </a:p>
          <a:p>
            <a:pPr marL="457200" lvl="1" indent="0">
              <a:buNone/>
            </a:pPr>
            <a:r>
              <a:rPr lang="en-US" b="1" dirty="0"/>
              <a:t>Sort A.</a:t>
            </a:r>
          </a:p>
          <a:p>
            <a:pPr marL="457200" lvl="1" indent="0">
              <a:buNone/>
            </a:pPr>
            <a:r>
              <a:rPr lang="en-US" b="1" dirty="0"/>
              <a:t>return the kth value in 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performance of this algorithm will depend on the sort used. </a:t>
            </a:r>
          </a:p>
          <a:p>
            <a:r>
              <a:rPr lang="en-US" dirty="0"/>
              <a:t>For quick sort, the average performance is O(n log</a:t>
            </a:r>
            <a:r>
              <a:rPr lang="en-US" baseline="-25000" dirty="0"/>
              <a:t>2</a:t>
            </a:r>
            <a:r>
              <a:rPr lang="en-US" dirty="0"/>
              <a:t> n).  </a:t>
            </a:r>
          </a:p>
          <a:p>
            <a:r>
              <a:rPr lang="en-US" dirty="0"/>
              <a:t>It turns out that there are other algorithms for finding order statistics that improve upon this performance.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391AB-5C65-404A-9474-065D76520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1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algorithm for computing order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an array A containing the values 1, 2, ..., 10.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this special array, the kth-order statistic is just the value k.  </a:t>
            </a:r>
          </a:p>
          <a:p>
            <a:r>
              <a:rPr lang="en-US" dirty="0"/>
              <a:t>After the array is sorted, at what location will the value k be found?</a:t>
            </a:r>
          </a:p>
          <a:p>
            <a:r>
              <a:rPr lang="en-US" dirty="0"/>
              <a:t>Consider the effects of partition.  After partition is called, the array has been rearranged to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were looking for the fourth-order statistic, in which part of the array will it be?</a:t>
            </a:r>
          </a:p>
          <a:p>
            <a:r>
              <a:rPr lang="en-US" dirty="0"/>
              <a:t>If you were looking for the sixth-order statistic, in which part of the array will it be?</a:t>
            </a:r>
          </a:p>
          <a:p>
            <a:r>
              <a:rPr lang="en-US" dirty="0"/>
              <a:t>If you were looking for the eighth-order statistic, in which part of the array will it be?</a:t>
            </a:r>
          </a:p>
          <a:p>
            <a:r>
              <a:rPr lang="en-US" dirty="0"/>
              <a:t>This suggests that a recursive auxiliary algorithm can be designed to find the kth-order statistic using partition. 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8C29A-594D-774B-942E-7C0CAF5D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1C91B-4DB9-4139-88C5-4D2BFC14B3F5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66FE2-4B2D-F745-8355-B07D91461A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601" y="1195024"/>
            <a:ext cx="5483860" cy="72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B0AF9-19DA-D246-978F-BFDCF69D2E6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16" y="3028910"/>
            <a:ext cx="5483860" cy="8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582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1585</TotalTime>
  <Words>331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CS 0445 Algorithms and Data Structures 1</vt:lpstr>
      <vt:lpstr>Order Statistics</vt:lpstr>
      <vt:lpstr>An algorithm for computing order 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Khattab, Sherif</dc:creator>
  <cp:lastModifiedBy>Khattab, Sherif</cp:lastModifiedBy>
  <cp:revision>194</cp:revision>
  <dcterms:created xsi:type="dcterms:W3CDTF">2018-01-02T22:56:00Z</dcterms:created>
  <dcterms:modified xsi:type="dcterms:W3CDTF">2023-11-16T17:31:09Z</dcterms:modified>
</cp:coreProperties>
</file>