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9" autoAdjust="0"/>
    <p:restoredTop sz="94660"/>
  </p:normalViewPr>
  <p:slideViewPr>
    <p:cSldViewPr snapToGrid="0">
      <p:cViewPr varScale="1">
        <p:scale>
          <a:sx n="101" d="100"/>
          <a:sy n="101" d="100"/>
        </p:scale>
        <p:origin x="3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B7110098-349E-4962-8C30-2D355FF5DB41}"/>
    <pc:docChg chg="undo custSel modSld">
      <pc:chgData name="Khattab, Sherif" userId="c83b1e15-36f3-4f46-aceb-05aac24c545e" providerId="ADAL" clId="{B7110098-349E-4962-8C30-2D355FF5DB41}" dt="2022-09-23T13:21:44.537" v="19"/>
      <pc:docMkLst>
        <pc:docMk/>
      </pc:docMkLst>
      <pc:sldChg chg="addSp delSp modSp mod">
        <pc:chgData name="Khattab, Sherif" userId="c83b1e15-36f3-4f46-aceb-05aac24c545e" providerId="ADAL" clId="{B7110098-349E-4962-8C30-2D355FF5DB41}" dt="2022-09-23T13:21:44.537" v="19"/>
        <pc:sldMkLst>
          <pc:docMk/>
          <pc:sldMk cId="2002858226" sldId="257"/>
        </pc:sldMkLst>
        <pc:grpChg chg="del mod">
          <ac:chgData name="Khattab, Sherif" userId="c83b1e15-36f3-4f46-aceb-05aac24c545e" providerId="ADAL" clId="{B7110098-349E-4962-8C30-2D355FF5DB41}" dt="2022-09-23T13:21:19.284" v="18"/>
          <ac:grpSpMkLst>
            <pc:docMk/>
            <pc:sldMk cId="2002858226" sldId="257"/>
            <ac:grpSpMk id="15" creationId="{FF021891-3BB4-CF12-B64F-E4874DD5E4BD}"/>
          </ac:grpSpMkLst>
        </pc:grpChg>
        <pc:grpChg chg="del mod">
          <ac:chgData name="Khattab, Sherif" userId="c83b1e15-36f3-4f46-aceb-05aac24c545e" providerId="ADAL" clId="{B7110098-349E-4962-8C30-2D355FF5DB41}" dt="2022-09-23T13:21:19.284" v="18"/>
          <ac:grpSpMkLst>
            <pc:docMk/>
            <pc:sldMk cId="2002858226" sldId="257"/>
            <ac:grpSpMk id="19" creationId="{760D3A24-104F-035A-4878-6FC1235CDDBD}"/>
          </ac:grpSpMkLst>
        </pc:grpChg>
        <pc:grpChg chg="mod">
          <ac:chgData name="Khattab, Sherif" userId="c83b1e15-36f3-4f46-aceb-05aac24c545e" providerId="ADAL" clId="{B7110098-349E-4962-8C30-2D355FF5DB41}" dt="2022-09-23T13:21:44.537" v="19"/>
          <ac:grpSpMkLst>
            <pc:docMk/>
            <pc:sldMk cId="2002858226" sldId="257"/>
            <ac:grpSpMk id="22" creationId="{FC775975-1A68-B399-3865-1A4001ECC867}"/>
          </ac:grpSpMkLst>
        </pc:grpChg>
        <pc:inkChg chg="add mod">
          <ac:chgData name="Khattab, Sherif" userId="c83b1e15-36f3-4f46-aceb-05aac24c545e" providerId="ADAL" clId="{B7110098-349E-4962-8C30-2D355FF5DB41}" dt="2022-09-23T13:21:44.537" v="19"/>
          <ac:inkMkLst>
            <pc:docMk/>
            <pc:sldMk cId="2002858226" sldId="257"/>
            <ac:inkMk id="4" creationId="{D1C33475-BFDC-491A-FEE2-26084688828B}"/>
          </ac:inkMkLst>
        </pc:inkChg>
        <pc:inkChg chg="add mod">
          <ac:chgData name="Khattab, Sherif" userId="c83b1e15-36f3-4f46-aceb-05aac24c545e" providerId="ADAL" clId="{B7110098-349E-4962-8C30-2D355FF5DB41}" dt="2022-09-23T13:21:44.537" v="19"/>
          <ac:inkMkLst>
            <pc:docMk/>
            <pc:sldMk cId="2002858226" sldId="257"/>
            <ac:inkMk id="5" creationId="{8991F0F7-A4D8-C402-8A9B-E79E22893DB2}"/>
          </ac:inkMkLst>
        </pc:inkChg>
        <pc:inkChg chg="add mod">
          <ac:chgData name="Khattab, Sherif" userId="c83b1e15-36f3-4f46-aceb-05aac24c545e" providerId="ADAL" clId="{B7110098-349E-4962-8C30-2D355FF5DB41}" dt="2022-09-23T13:21:44.537" v="19"/>
          <ac:inkMkLst>
            <pc:docMk/>
            <pc:sldMk cId="2002858226" sldId="257"/>
            <ac:inkMk id="6" creationId="{9FDB2127-F386-D2DD-1E29-7C02ED3DBF6C}"/>
          </ac:inkMkLst>
        </pc:inkChg>
        <pc:inkChg chg="add del">
          <ac:chgData name="Khattab, Sherif" userId="c83b1e15-36f3-4f46-aceb-05aac24c545e" providerId="ADAL" clId="{B7110098-349E-4962-8C30-2D355FF5DB41}" dt="2022-09-23T13:21:05.262" v="4" actId="9405"/>
          <ac:inkMkLst>
            <pc:docMk/>
            <pc:sldMk cId="2002858226" sldId="257"/>
            <ac:inkMk id="7" creationId="{CA34B7AA-3200-AE2A-D0E8-D0B395E2433C}"/>
          </ac:inkMkLst>
        </pc:inkChg>
        <pc:inkChg chg="add mod">
          <ac:chgData name="Khattab, Sherif" userId="c83b1e15-36f3-4f46-aceb-05aac24c545e" providerId="ADAL" clId="{B7110098-349E-4962-8C30-2D355FF5DB41}" dt="2022-09-23T13:21:44.537" v="19"/>
          <ac:inkMkLst>
            <pc:docMk/>
            <pc:sldMk cId="2002858226" sldId="257"/>
            <ac:inkMk id="9" creationId="{F559183A-1516-F27E-6BBA-FF307B2560EB}"/>
          </ac:inkMkLst>
        </pc:inkChg>
        <pc:inkChg chg="add mod">
          <ac:chgData name="Khattab, Sherif" userId="c83b1e15-36f3-4f46-aceb-05aac24c545e" providerId="ADAL" clId="{B7110098-349E-4962-8C30-2D355FF5DB41}" dt="2022-09-23T13:21:44.537" v="19"/>
          <ac:inkMkLst>
            <pc:docMk/>
            <pc:sldMk cId="2002858226" sldId="257"/>
            <ac:inkMk id="10" creationId="{F9834009-5CF0-F085-1234-62B507FE200E}"/>
          </ac:inkMkLst>
        </pc:inkChg>
        <pc:inkChg chg="add mod">
          <ac:chgData name="Khattab, Sherif" userId="c83b1e15-36f3-4f46-aceb-05aac24c545e" providerId="ADAL" clId="{B7110098-349E-4962-8C30-2D355FF5DB41}" dt="2022-09-23T13:21:44.537" v="19"/>
          <ac:inkMkLst>
            <pc:docMk/>
            <pc:sldMk cId="2002858226" sldId="257"/>
            <ac:inkMk id="11" creationId="{D787DF5D-6FE5-BF0D-381A-C0B4F3F87F8B}"/>
          </ac:inkMkLst>
        </pc:inkChg>
        <pc:inkChg chg="add mod">
          <ac:chgData name="Khattab, Sherif" userId="c83b1e15-36f3-4f46-aceb-05aac24c545e" providerId="ADAL" clId="{B7110098-349E-4962-8C30-2D355FF5DB41}" dt="2022-09-23T13:21:44.537" v="19"/>
          <ac:inkMkLst>
            <pc:docMk/>
            <pc:sldMk cId="2002858226" sldId="257"/>
            <ac:inkMk id="12" creationId="{C1347F43-2337-9BCB-E4FA-C531590F630A}"/>
          </ac:inkMkLst>
        </pc:inkChg>
        <pc:inkChg chg="add mod">
          <ac:chgData name="Khattab, Sherif" userId="c83b1e15-36f3-4f46-aceb-05aac24c545e" providerId="ADAL" clId="{B7110098-349E-4962-8C30-2D355FF5DB41}" dt="2022-09-23T13:21:44.537" v="19"/>
          <ac:inkMkLst>
            <pc:docMk/>
            <pc:sldMk cId="2002858226" sldId="257"/>
            <ac:inkMk id="13" creationId="{AF7203DC-5F45-0CC0-C78E-958B9618F1C5}"/>
          </ac:inkMkLst>
        </pc:inkChg>
        <pc:inkChg chg="add mod">
          <ac:chgData name="Khattab, Sherif" userId="c83b1e15-36f3-4f46-aceb-05aac24c545e" providerId="ADAL" clId="{B7110098-349E-4962-8C30-2D355FF5DB41}" dt="2022-09-23T13:21:44.537" v="19"/>
          <ac:inkMkLst>
            <pc:docMk/>
            <pc:sldMk cId="2002858226" sldId="257"/>
            <ac:inkMk id="14" creationId="{2312416B-B497-8DAE-D9D5-ED82E3E484B2}"/>
          </ac:inkMkLst>
        </pc:inkChg>
        <pc:inkChg chg="add mod">
          <ac:chgData name="Khattab, Sherif" userId="c83b1e15-36f3-4f46-aceb-05aac24c545e" providerId="ADAL" clId="{B7110098-349E-4962-8C30-2D355FF5DB41}" dt="2022-09-23T13:21:44.537" v="19"/>
          <ac:inkMkLst>
            <pc:docMk/>
            <pc:sldMk cId="2002858226" sldId="257"/>
            <ac:inkMk id="16" creationId="{E96C87AF-4749-1F77-81DD-F27F1EE70D8D}"/>
          </ac:inkMkLst>
        </pc:inkChg>
        <pc:inkChg chg="add mod">
          <ac:chgData name="Khattab, Sherif" userId="c83b1e15-36f3-4f46-aceb-05aac24c545e" providerId="ADAL" clId="{B7110098-349E-4962-8C30-2D355FF5DB41}" dt="2022-09-23T13:21:44.537" v="19"/>
          <ac:inkMkLst>
            <pc:docMk/>
            <pc:sldMk cId="2002858226" sldId="257"/>
            <ac:inkMk id="17" creationId="{AD92CA3C-7CC3-129F-6591-00EF84942415}"/>
          </ac:inkMkLst>
        </pc:inkChg>
        <pc:inkChg chg="add del mod">
          <ac:chgData name="Khattab, Sherif" userId="c83b1e15-36f3-4f46-aceb-05aac24c545e" providerId="ADAL" clId="{B7110098-349E-4962-8C30-2D355FF5DB41}" dt="2022-09-23T13:21:44.537" v="19"/>
          <ac:inkMkLst>
            <pc:docMk/>
            <pc:sldMk cId="2002858226" sldId="257"/>
            <ac:inkMk id="18" creationId="{463CE465-E8DC-C083-9AD1-D95FCDE18D44}"/>
          </ac:inkMkLst>
        </pc:inkChg>
        <pc:inkChg chg="add mod">
          <ac:chgData name="Khattab, Sherif" userId="c83b1e15-36f3-4f46-aceb-05aac24c545e" providerId="ADAL" clId="{B7110098-349E-4962-8C30-2D355FF5DB41}" dt="2022-09-23T13:21:44.537" v="19"/>
          <ac:inkMkLst>
            <pc:docMk/>
            <pc:sldMk cId="2002858226" sldId="257"/>
            <ac:inkMk id="20" creationId="{7AB4E350-96EE-9144-6B03-3C4E6DFCEBE8}"/>
          </ac:inkMkLst>
        </pc:inkChg>
        <pc:inkChg chg="add mod">
          <ac:chgData name="Khattab, Sherif" userId="c83b1e15-36f3-4f46-aceb-05aac24c545e" providerId="ADAL" clId="{B7110098-349E-4962-8C30-2D355FF5DB41}" dt="2022-09-23T13:21:44.537" v="19"/>
          <ac:inkMkLst>
            <pc:docMk/>
            <pc:sldMk cId="2002858226" sldId="257"/>
            <ac:inkMk id="21" creationId="{2F7F6695-A232-D8F8-B393-F40BC0679234}"/>
          </ac:inkMkLst>
        </pc:inkChg>
      </pc:sldChg>
    </pc:docChg>
  </pc:docChgLst>
  <pc:docChgLst>
    <pc:chgData name="Khattab, Sherif" userId="c83b1e15-36f3-4f46-aceb-05aac24c545e" providerId="ADAL" clId="{0AC94A7E-C01E-45CF-B129-04C84B51D8D0}"/>
    <pc:docChg chg="custSel modSld">
      <pc:chgData name="Khattab, Sherif" userId="c83b1e15-36f3-4f46-aceb-05aac24c545e" providerId="ADAL" clId="{0AC94A7E-C01E-45CF-B129-04C84B51D8D0}" dt="2023-09-13T18:09:25.745" v="6" actId="20577"/>
      <pc:docMkLst>
        <pc:docMk/>
      </pc:docMkLst>
      <pc:sldChg chg="delSp mod">
        <pc:chgData name="Khattab, Sherif" userId="c83b1e15-36f3-4f46-aceb-05aac24c545e" providerId="ADAL" clId="{0AC94A7E-C01E-45CF-B129-04C84B51D8D0}" dt="2023-09-13T18:08:02.542" v="0" actId="478"/>
        <pc:sldMkLst>
          <pc:docMk/>
          <pc:sldMk cId="2002858226" sldId="257"/>
        </pc:sldMkLst>
        <pc:grpChg chg="del">
          <ac:chgData name="Khattab, Sherif" userId="c83b1e15-36f3-4f46-aceb-05aac24c545e" providerId="ADAL" clId="{0AC94A7E-C01E-45CF-B129-04C84B51D8D0}" dt="2023-09-13T18:08:02.542" v="0" actId="478"/>
          <ac:grpSpMkLst>
            <pc:docMk/>
            <pc:sldMk cId="2002858226" sldId="257"/>
            <ac:grpSpMk id="22" creationId="{FC775975-1A68-B399-3865-1A4001ECC867}"/>
          </ac:grpSpMkLst>
        </pc:grpChg>
      </pc:sldChg>
      <pc:sldChg chg="modSp mod">
        <pc:chgData name="Khattab, Sherif" userId="c83b1e15-36f3-4f46-aceb-05aac24c545e" providerId="ADAL" clId="{0AC94A7E-C01E-45CF-B129-04C84B51D8D0}" dt="2023-09-13T18:09:25.745" v="6" actId="20577"/>
        <pc:sldMkLst>
          <pc:docMk/>
          <pc:sldMk cId="4010947072" sldId="258"/>
        </pc:sldMkLst>
        <pc:spChg chg="mod">
          <ac:chgData name="Khattab, Sherif" userId="c83b1e15-36f3-4f46-aceb-05aac24c545e" providerId="ADAL" clId="{0AC94A7E-C01E-45CF-B129-04C84B51D8D0}" dt="2023-09-13T18:09:25.745" v="6" actId="20577"/>
          <ac:spMkLst>
            <pc:docMk/>
            <pc:sldMk cId="4010947072" sldId="258"/>
            <ac:spMk id="3" creationId="{00000000-0000-0000-0000-000000000000}"/>
          </ac:spMkLst>
        </pc:spChg>
      </pc:sldChg>
    </pc:docChg>
  </pc:docChgLst>
  <pc:docChgLst>
    <pc:chgData name="Khattab, Sherif" userId="c83b1e15-36f3-4f46-aceb-05aac24c545e" providerId="ADAL" clId="{6956AEB4-080F-4AC0-96BA-47FAC698321C}"/>
    <pc:docChg chg="modSld">
      <pc:chgData name="Khattab, Sherif" userId="c83b1e15-36f3-4f46-aceb-05aac24c545e" providerId="ADAL" clId="{6956AEB4-080F-4AC0-96BA-47FAC698321C}" dt="2023-09-13T17:30:19.737" v="8" actId="6549"/>
      <pc:docMkLst>
        <pc:docMk/>
      </pc:docMkLst>
      <pc:sldChg chg="modSp mod">
        <pc:chgData name="Khattab, Sherif" userId="c83b1e15-36f3-4f46-aceb-05aac24c545e" providerId="ADAL" clId="{6956AEB4-080F-4AC0-96BA-47FAC698321C}" dt="2023-09-13T17:30:19.737" v="8" actId="6549"/>
        <pc:sldMkLst>
          <pc:docMk/>
          <pc:sldMk cId="1845323539" sldId="256"/>
        </pc:sldMkLst>
        <pc:spChg chg="mod">
          <ac:chgData name="Khattab, Sherif" userId="c83b1e15-36f3-4f46-aceb-05aac24c545e" providerId="ADAL" clId="{6956AEB4-080F-4AC0-96BA-47FAC698321C}" dt="2023-09-13T17:30:15.091" v="6" actId="20577"/>
          <ac:spMkLst>
            <pc:docMk/>
            <pc:sldMk cId="1845323539" sldId="256"/>
            <ac:spMk id="2" creationId="{00000000-0000-0000-0000-000000000000}"/>
          </ac:spMkLst>
        </pc:spChg>
        <pc:spChg chg="mod">
          <ac:chgData name="Khattab, Sherif" userId="c83b1e15-36f3-4f46-aceb-05aac24c545e" providerId="ADAL" clId="{6956AEB4-080F-4AC0-96BA-47FAC698321C}" dt="2023-09-13T17:30:19.737" v="8" actId="6549"/>
          <ac:spMkLst>
            <pc:docMk/>
            <pc:sldMk cId="1845323539"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D157F-DC7D-457B-86F2-B8FA8FF7BDF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D157F-DC7D-457B-86F2-B8FA8FF7BDF8}"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D157F-DC7D-457B-86F2-B8FA8FF7BDF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157F-DC7D-457B-86F2-B8FA8FF7BDF8}"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D157F-DC7D-457B-86F2-B8FA8FF7BDF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
        <p:nvSpPr>
          <p:cNvPr id="5" name="Date Placeholder 4"/>
          <p:cNvSpPr>
            <a:spLocks noGrp="1"/>
          </p:cNvSpPr>
          <p:nvPr>
            <p:ph type="dt" sz="half" idx="10"/>
          </p:nvPr>
        </p:nvSpPr>
        <p:spPr/>
        <p:txBody>
          <a:bodyPr/>
          <a:lstStyle/>
          <a:p>
            <a:fld id="{A72D157F-DC7D-457B-86F2-B8FA8FF7BDF8}" type="datetimeFigureOut">
              <a:rPr lang="en-US" smtClean="0"/>
              <a:t>9/13/2023</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6" y="23151"/>
            <a:ext cx="9373843" cy="7372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4366" y="851942"/>
            <a:ext cx="9106960" cy="50579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0266" y="6543325"/>
            <a:ext cx="911939" cy="306455"/>
          </a:xfrm>
          <a:prstGeom prst="rect">
            <a:avLst/>
          </a:prstGeom>
        </p:spPr>
        <p:txBody>
          <a:bodyPr vert="horz" lIns="91440" tIns="45720" rIns="91440" bIns="45720" rtlCol="0" anchor="ctr"/>
          <a:lstStyle>
            <a:lvl1pPr algn="r">
              <a:defRPr sz="900">
                <a:solidFill>
                  <a:schemeClr val="bg1"/>
                </a:solidFill>
              </a:defRPr>
            </a:lvl1pPr>
          </a:lstStyle>
          <a:p>
            <a:fld id="{A72D157F-DC7D-457B-86F2-B8FA8FF7BDF8}" type="datetimeFigureOut">
              <a:rPr lang="en-US" smtClean="0"/>
              <a:pPr/>
              <a:t>9/13/2023</a:t>
            </a:fld>
            <a:endParaRPr lang="en-US"/>
          </a:p>
        </p:txBody>
      </p:sp>
      <p:sp>
        <p:nvSpPr>
          <p:cNvPr id="5" name="Footer Placeholder 4"/>
          <p:cNvSpPr>
            <a:spLocks noGrp="1"/>
          </p:cNvSpPr>
          <p:nvPr>
            <p:ph type="ftr" sz="quarter" idx="3"/>
          </p:nvPr>
        </p:nvSpPr>
        <p:spPr>
          <a:xfrm>
            <a:off x="448733" y="6492875"/>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8436" y="6543325"/>
            <a:ext cx="683339" cy="307841"/>
          </a:xfrm>
          <a:prstGeom prst="rect">
            <a:avLst/>
          </a:prstGeom>
        </p:spPr>
        <p:txBody>
          <a:bodyPr vert="horz" lIns="91440" tIns="45720" rIns="91440" bIns="45720" rtlCol="0" anchor="ctr"/>
          <a:lstStyle>
            <a:lvl1pPr algn="r">
              <a:defRPr sz="900">
                <a:solidFill>
                  <a:schemeClr val="bg1"/>
                </a:solidFill>
              </a:defRPr>
            </a:lvl1pPr>
          </a:lstStyle>
          <a:p>
            <a:fld id="{80B1C91B-4DB9-4139-88C5-4D2BFC14B3F5}" type="slidenum">
              <a:rPr lang="en-US" smtClean="0"/>
              <a:pPr/>
              <a:t>‹#›</a:t>
            </a:fld>
            <a:endParaRPr lang="en-US"/>
          </a:p>
        </p:txBody>
      </p:sp>
    </p:spTree>
    <p:extLst>
      <p:ext uri="{BB962C8B-B14F-4D97-AF65-F5344CB8AC3E}">
        <p14:creationId xmlns:p14="http://schemas.microsoft.com/office/powerpoint/2010/main" val="1999179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0352"/>
            <a:ext cx="10945091" cy="1646302"/>
          </a:xfrm>
        </p:spPr>
        <p:txBody>
          <a:bodyPr/>
          <a:lstStyle/>
          <a:p>
            <a:pPr algn="ctr"/>
            <a:r>
              <a:rPr lang="en-US" dirty="0"/>
              <a:t>CS 0445</a:t>
            </a:r>
          </a:p>
        </p:txBody>
      </p:sp>
      <p:sp>
        <p:nvSpPr>
          <p:cNvPr id="3" name="Subtitle 2"/>
          <p:cNvSpPr>
            <a:spLocks noGrp="1"/>
          </p:cNvSpPr>
          <p:nvPr>
            <p:ph type="subTitle" idx="1"/>
          </p:nvPr>
        </p:nvSpPr>
        <p:spPr>
          <a:xfrm>
            <a:off x="-287382" y="4050833"/>
            <a:ext cx="12479382" cy="1096899"/>
          </a:xfrm>
        </p:spPr>
        <p:txBody>
          <a:bodyPr>
            <a:noAutofit/>
          </a:bodyPr>
          <a:lstStyle/>
          <a:p>
            <a:pPr algn="ctr"/>
            <a:r>
              <a:rPr lang="en-US" sz="3600"/>
              <a:t>Remove Duplicates from </a:t>
            </a:r>
            <a:r>
              <a:rPr lang="en-US" sz="3600" dirty="0"/>
              <a:t>an ArrayBag</a:t>
            </a:r>
          </a:p>
          <a:p>
            <a:pPr algn="ctr"/>
            <a:r>
              <a:rPr lang="en-US" sz="4000" dirty="0"/>
              <a:t> </a:t>
            </a:r>
            <a:r>
              <a:rPr lang="en-US" sz="1400" dirty="0"/>
              <a:t>(</a:t>
            </a:r>
            <a:r>
              <a:rPr lang="en-US" sz="1400" i="1" dirty="0"/>
              <a:t>Based on Dr. Hoot’s Lab Manual for Data Structures and Abstractions with Java </a:t>
            </a:r>
            <a:r>
              <a:rPr lang="en-US" sz="1400" dirty="0"/>
              <a:t>™)</a:t>
            </a:r>
          </a:p>
          <a:p>
            <a:pPr algn="ctr"/>
            <a:endParaRPr lang="en-US" dirty="0"/>
          </a:p>
        </p:txBody>
      </p:sp>
    </p:spTree>
    <p:extLst>
      <p:ext uri="{BB962C8B-B14F-4D97-AF65-F5344CB8AC3E}">
        <p14:creationId xmlns:p14="http://schemas.microsoft.com/office/powerpoint/2010/main" val="184532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8B00-1897-FF46-BE08-F437E1FCF57B}"/>
              </a:ext>
            </a:extLst>
          </p:cNvPr>
          <p:cNvSpPr>
            <a:spLocks noGrp="1"/>
          </p:cNvSpPr>
          <p:nvPr>
            <p:ph type="title"/>
          </p:nvPr>
        </p:nvSpPr>
        <p:spPr/>
        <p:txBody>
          <a:bodyPr/>
          <a:lstStyle/>
          <a:p>
            <a:r>
              <a:rPr lang="en-US" dirty="0"/>
              <a:t>Removing Duplicates</a:t>
            </a:r>
          </a:p>
        </p:txBody>
      </p:sp>
      <p:sp>
        <p:nvSpPr>
          <p:cNvPr id="3" name="Content Placeholder 2">
            <a:extLst>
              <a:ext uri="{FF2B5EF4-FFF2-40B4-BE49-F238E27FC236}">
                <a16:creationId xmlns:a16="http://schemas.microsoft.com/office/drawing/2014/main" id="{B2A62215-55DC-494B-8EF1-31D0DAD80677}"/>
              </a:ext>
            </a:extLst>
          </p:cNvPr>
          <p:cNvSpPr>
            <a:spLocks noGrp="1"/>
          </p:cNvSpPr>
          <p:nvPr>
            <p:ph idx="1"/>
          </p:nvPr>
        </p:nvSpPr>
        <p:spPr/>
        <p:txBody>
          <a:bodyPr/>
          <a:lstStyle/>
          <a:p>
            <a:r>
              <a:rPr lang="en-US" dirty="0"/>
              <a:t>In this lab you will explore the implementation of the ADT bag using arrays.  </a:t>
            </a:r>
          </a:p>
          <a:p>
            <a:r>
              <a:rPr lang="en-US" dirty="0"/>
              <a:t>You will take an existing implementation and create a new method, </a:t>
            </a:r>
            <a:r>
              <a:rPr lang="en-US" b="1" dirty="0" err="1"/>
              <a:t>removeDuplicates</a:t>
            </a:r>
            <a:r>
              <a:rPr lang="en-US" dirty="0"/>
              <a:t> </a:t>
            </a:r>
          </a:p>
          <a:p>
            <a:pPr lvl="1"/>
            <a:r>
              <a:rPr lang="en-US" dirty="0"/>
              <a:t>guarantees that each item in the bag occurs only once by removing any extra copies</a:t>
            </a:r>
          </a:p>
          <a:p>
            <a:endParaRPr lang="en-US" dirty="0"/>
          </a:p>
        </p:txBody>
      </p:sp>
    </p:spTree>
    <p:extLst>
      <p:ext uri="{BB962C8B-B14F-4D97-AF65-F5344CB8AC3E}">
        <p14:creationId xmlns:p14="http://schemas.microsoft.com/office/powerpoint/2010/main" val="282221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Duplicates</a:t>
            </a:r>
          </a:p>
        </p:txBody>
      </p:sp>
      <p:sp>
        <p:nvSpPr>
          <p:cNvPr id="3" name="Content Placeholder 2"/>
          <p:cNvSpPr>
            <a:spLocks noGrp="1"/>
          </p:cNvSpPr>
          <p:nvPr>
            <p:ph idx="1"/>
          </p:nvPr>
        </p:nvSpPr>
        <p:spPr/>
        <p:txBody>
          <a:bodyPr/>
          <a:lstStyle/>
          <a:p>
            <a:r>
              <a:rPr lang="en-US" dirty="0"/>
              <a:t>Suppose there is a bag with the following state: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a possible final state after </a:t>
            </a:r>
            <a:r>
              <a:rPr lang="en-US" dirty="0" err="1"/>
              <a:t>removeDuplicates</a:t>
            </a:r>
            <a:r>
              <a:rPr lang="en-US" dirty="0"/>
              <a:t>()?  </a:t>
            </a:r>
          </a:p>
          <a:p>
            <a:pPr marL="0" indent="0">
              <a:buNone/>
            </a:pPr>
            <a:endParaRPr lang="en-US" dirty="0"/>
          </a:p>
          <a:p>
            <a:pPr marL="0" indent="0">
              <a:buNone/>
            </a:pPr>
            <a:endParaRPr lang="en-US" dirty="0">
              <a:effectLst/>
            </a:endParaRPr>
          </a:p>
        </p:txBody>
      </p:sp>
      <p:pic>
        <p:nvPicPr>
          <p:cNvPr id="8" name="Picture 7">
            <a:extLst>
              <a:ext uri="{FF2B5EF4-FFF2-40B4-BE49-F238E27FC236}">
                <a16:creationId xmlns:a16="http://schemas.microsoft.com/office/drawing/2014/main" id="{4A925A7D-52C3-8947-8701-C39A893E1558}"/>
              </a:ext>
            </a:extLst>
          </p:cNvPr>
          <p:cNvPicPr/>
          <p:nvPr/>
        </p:nvPicPr>
        <p:blipFill>
          <a:blip r:embed="rId2">
            <a:extLst>
              <a:ext uri="{28A0092B-C50C-407E-A947-70E740481C1C}">
                <a14:useLocalDpi xmlns:a14="http://schemas.microsoft.com/office/drawing/2010/main" val="0"/>
              </a:ext>
            </a:extLst>
          </a:blip>
          <a:stretch>
            <a:fillRect/>
          </a:stretch>
        </p:blipFill>
        <p:spPr>
          <a:xfrm>
            <a:off x="224366" y="1249680"/>
            <a:ext cx="9316720" cy="3281680"/>
          </a:xfrm>
          <a:prstGeom prst="rect">
            <a:avLst/>
          </a:prstGeom>
        </p:spPr>
      </p:pic>
    </p:spTree>
    <p:extLst>
      <p:ext uri="{BB962C8B-B14F-4D97-AF65-F5344CB8AC3E}">
        <p14:creationId xmlns:p14="http://schemas.microsoft.com/office/powerpoint/2010/main" val="200285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loops</a:t>
            </a:r>
          </a:p>
        </p:txBody>
      </p:sp>
      <p:sp>
        <p:nvSpPr>
          <p:cNvPr id="3" name="Content Placeholder 2"/>
          <p:cNvSpPr>
            <a:spLocks noGrp="1"/>
          </p:cNvSpPr>
          <p:nvPr>
            <p:ph idx="1"/>
          </p:nvPr>
        </p:nvSpPr>
        <p:spPr/>
        <p:txBody>
          <a:bodyPr>
            <a:normAutofit/>
          </a:bodyPr>
          <a:lstStyle/>
          <a:p>
            <a:r>
              <a:rPr lang="en-US" dirty="0"/>
              <a:t>One way to remove the duplicates is to use a pair of nested loops. The outer loop will scan over unique items in the bag, while the inner loop will remove the duplicates that come afterwards</a:t>
            </a:r>
          </a:p>
          <a:p>
            <a:r>
              <a:rPr lang="en-US" dirty="0"/>
              <a:t> Write an </a:t>
            </a:r>
            <a:r>
              <a:rPr lang="en-US" dirty="0">
                <a:solidFill>
                  <a:srgbClr val="FF0000"/>
                </a:solidFill>
              </a:rPr>
              <a:t>outer loop </a:t>
            </a:r>
            <a:r>
              <a:rPr lang="en-US" dirty="0"/>
              <a:t>that will visit the </a:t>
            </a:r>
            <a:r>
              <a:rPr lang="en-US" dirty="0">
                <a:solidFill>
                  <a:srgbClr val="FF0000"/>
                </a:solidFill>
              </a:rPr>
              <a:t>position</a:t>
            </a:r>
            <a:r>
              <a:rPr lang="en-US" dirty="0"/>
              <a:t> of each item in the array</a:t>
            </a:r>
          </a:p>
          <a:p>
            <a:r>
              <a:rPr lang="en-US" dirty="0"/>
              <a:t>For the </a:t>
            </a:r>
            <a:r>
              <a:rPr lang="en-US" dirty="0">
                <a:solidFill>
                  <a:srgbClr val="FF0000"/>
                </a:solidFill>
              </a:rPr>
              <a:t>inner loop</a:t>
            </a:r>
            <a:r>
              <a:rPr lang="en-US" dirty="0"/>
              <a:t>, one idea is to use a while loop to scan over the remaining items and remove each duplicate that we come across</a:t>
            </a:r>
          </a:p>
          <a:p>
            <a:pPr lvl="1"/>
            <a:r>
              <a:rPr lang="en-US" dirty="0"/>
              <a:t>To remove an item we will copy the last item over the item to be removed and then replace the last item with null.  (We may also use the private removeEntry method.)</a:t>
            </a:r>
          </a:p>
          <a:p>
            <a:pPr lvl="1"/>
            <a:r>
              <a:rPr lang="en-US" dirty="0"/>
              <a:t>The first time the inner loop runs on our sample bag, it will visit each of the last 6 items</a:t>
            </a:r>
          </a:p>
          <a:p>
            <a:pPr lvl="1"/>
            <a:r>
              <a:rPr lang="en-US" dirty="0"/>
              <a:t>On a piece of paper, record the state of the bag and the loop index at the start and then after each iteration of the </a:t>
            </a:r>
            <a:r>
              <a:rPr lang="en-US"/>
              <a:t>while loop</a:t>
            </a:r>
            <a:endParaRPr lang="en-US" dirty="0"/>
          </a:p>
          <a:p>
            <a:endParaRPr lang="en-US" dirty="0"/>
          </a:p>
          <a:p>
            <a:endParaRPr lang="en-US" b="1" dirty="0">
              <a:solidFill>
                <a:srgbClr val="FF0000"/>
              </a:solidFill>
            </a:endParaRPr>
          </a:p>
        </p:txBody>
      </p:sp>
    </p:spTree>
    <p:extLst>
      <p:ext uri="{BB962C8B-B14F-4D97-AF65-F5344CB8AC3E}">
        <p14:creationId xmlns:p14="http://schemas.microsoft.com/office/powerpoint/2010/main" val="40109470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1319</TotalTime>
  <Words>258</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CS 0445</vt:lpstr>
      <vt:lpstr>Removing Duplicates</vt:lpstr>
      <vt:lpstr>Remove Duplicates</vt:lpstr>
      <vt:lpstr>Nested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106</cp:revision>
  <dcterms:created xsi:type="dcterms:W3CDTF">2018-01-02T22:56:00Z</dcterms:created>
  <dcterms:modified xsi:type="dcterms:W3CDTF">2023-09-13T18:09:33Z</dcterms:modified>
</cp:coreProperties>
</file>