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6" r:id="rId3"/>
    <p:sldId id="257" r:id="rId4"/>
    <p:sldId id="258" r:id="rId5"/>
    <p:sldId id="27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8ABA1-FB27-4DA0-9762-78B19B59A4B7}" v="35" dt="2023-09-27T18:58:09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5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AF8ABA1-FB27-4DA0-9762-78B19B59A4B7}"/>
    <pc:docChg chg="undo custSel addSld delSld modSld">
      <pc:chgData name="Khattab, Sherif" userId="c83b1e15-36f3-4f46-aceb-05aac24c545e" providerId="ADAL" clId="{0AF8ABA1-FB27-4DA0-9762-78B19B59A4B7}" dt="2023-09-27T19:14:27.207" v="774" actId="47"/>
      <pc:docMkLst>
        <pc:docMk/>
      </pc:docMkLst>
      <pc:sldChg chg="modSp mod">
        <pc:chgData name="Khattab, Sherif" userId="c83b1e15-36f3-4f46-aceb-05aac24c545e" providerId="ADAL" clId="{0AF8ABA1-FB27-4DA0-9762-78B19B59A4B7}" dt="2023-09-27T18:23:33.486" v="292" actId="20577"/>
        <pc:sldMkLst>
          <pc:docMk/>
          <pc:sldMk cId="1845323539" sldId="256"/>
        </pc:sldMkLst>
        <pc:spChg chg="mod">
          <ac:chgData name="Khattab, Sherif" userId="c83b1e15-36f3-4f46-aceb-05aac24c545e" providerId="ADAL" clId="{0AF8ABA1-FB27-4DA0-9762-78B19B59A4B7}" dt="2023-09-27T18:23:33.486" v="292" actId="20577"/>
          <ac:spMkLst>
            <pc:docMk/>
            <pc:sldMk cId="1845323539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0AF8ABA1-FB27-4DA0-9762-78B19B59A4B7}" dt="2023-09-27T18:14:28.416" v="3" actId="20577"/>
          <ac:spMkLst>
            <pc:docMk/>
            <pc:sldMk cId="1845323539" sldId="256"/>
            <ac:spMk id="3" creationId="{00000000-0000-0000-0000-000000000000}"/>
          </ac:spMkLst>
        </pc:spChg>
      </pc:sldChg>
      <pc:sldChg chg="modSp mod">
        <pc:chgData name="Khattab, Sherif" userId="c83b1e15-36f3-4f46-aceb-05aac24c545e" providerId="ADAL" clId="{0AF8ABA1-FB27-4DA0-9762-78B19B59A4B7}" dt="2023-09-27T18:15:32.362" v="21" actId="113"/>
        <pc:sldMkLst>
          <pc:docMk/>
          <pc:sldMk cId="2002858226" sldId="257"/>
        </pc:sldMkLst>
        <pc:spChg chg="mod">
          <ac:chgData name="Khattab, Sherif" userId="c83b1e15-36f3-4f46-aceb-05aac24c545e" providerId="ADAL" clId="{0AF8ABA1-FB27-4DA0-9762-78B19B59A4B7}" dt="2023-09-27T18:15:32.362" v="21" actId="113"/>
          <ac:spMkLst>
            <pc:docMk/>
            <pc:sldMk cId="2002858226" sldId="257"/>
            <ac:spMk id="3" creationId="{00000000-0000-0000-0000-000000000000}"/>
          </ac:spMkLst>
        </pc:spChg>
      </pc:sldChg>
      <pc:sldChg chg="modSp mod">
        <pc:chgData name="Khattab, Sherif" userId="c83b1e15-36f3-4f46-aceb-05aac24c545e" providerId="ADAL" clId="{0AF8ABA1-FB27-4DA0-9762-78B19B59A4B7}" dt="2023-09-27T18:21:27.561" v="234" actId="20577"/>
        <pc:sldMkLst>
          <pc:docMk/>
          <pc:sldMk cId="4010947072" sldId="258"/>
        </pc:sldMkLst>
        <pc:spChg chg="mod">
          <ac:chgData name="Khattab, Sherif" userId="c83b1e15-36f3-4f46-aceb-05aac24c545e" providerId="ADAL" clId="{0AF8ABA1-FB27-4DA0-9762-78B19B59A4B7}" dt="2023-09-27T18:21:27.561" v="234" actId="20577"/>
          <ac:spMkLst>
            <pc:docMk/>
            <pc:sldMk cId="4010947072" sldId="258"/>
            <ac:spMk id="3" creationId="{00000000-0000-0000-0000-000000000000}"/>
          </ac:spMkLst>
        </pc:spChg>
      </pc:sldChg>
      <pc:sldChg chg="modSp mod">
        <pc:chgData name="Khattab, Sherif" userId="c83b1e15-36f3-4f46-aceb-05aac24c545e" providerId="ADAL" clId="{0AF8ABA1-FB27-4DA0-9762-78B19B59A4B7}" dt="2023-09-27T18:15:16.597" v="19" actId="20577"/>
        <pc:sldMkLst>
          <pc:docMk/>
          <pc:sldMk cId="2822211870" sldId="276"/>
        </pc:sldMkLst>
        <pc:spChg chg="mod">
          <ac:chgData name="Khattab, Sherif" userId="c83b1e15-36f3-4f46-aceb-05aac24c545e" providerId="ADAL" clId="{0AF8ABA1-FB27-4DA0-9762-78B19B59A4B7}" dt="2023-09-27T18:15:16.597" v="19" actId="20577"/>
          <ac:spMkLst>
            <pc:docMk/>
            <pc:sldMk cId="2822211870" sldId="276"/>
            <ac:spMk id="3" creationId="{B2A62215-55DC-494B-8EF1-31D0DAD80677}"/>
          </ac:spMkLst>
        </pc:spChg>
      </pc:sldChg>
      <pc:sldChg chg="addSp delSp modSp mod">
        <pc:chgData name="Khattab, Sherif" userId="c83b1e15-36f3-4f46-aceb-05aac24c545e" providerId="ADAL" clId="{0AF8ABA1-FB27-4DA0-9762-78B19B59A4B7}" dt="2023-09-27T19:14:22.514" v="773" actId="313"/>
        <pc:sldMkLst>
          <pc:docMk/>
          <pc:sldMk cId="3456616918" sldId="277"/>
        </pc:sldMkLst>
        <pc:spChg chg="mod">
          <ac:chgData name="Khattab, Sherif" userId="c83b1e15-36f3-4f46-aceb-05aac24c545e" providerId="ADAL" clId="{0AF8ABA1-FB27-4DA0-9762-78B19B59A4B7}" dt="2023-09-27T19:14:22.514" v="773" actId="313"/>
          <ac:spMkLst>
            <pc:docMk/>
            <pc:sldMk cId="3456616918" sldId="277"/>
            <ac:spMk id="3" creationId="{AEC3B1FD-3A18-E54C-BDCF-8D8CCA61AA14}"/>
          </ac:spMkLst>
        </pc:spChg>
        <pc:grpChg chg="del mod">
          <ac:chgData name="Khattab, Sherif" userId="c83b1e15-36f3-4f46-aceb-05aac24c545e" providerId="ADAL" clId="{0AF8ABA1-FB27-4DA0-9762-78B19B59A4B7}" dt="2023-09-27T18:52:32.885" v="329"/>
          <ac:grpSpMkLst>
            <pc:docMk/>
            <pc:sldMk cId="3456616918" sldId="277"/>
            <ac:grpSpMk id="8" creationId="{743015FD-5D04-B0E8-7C0B-C00A3805B385}"/>
          </ac:grpSpMkLst>
        </pc:grpChg>
        <pc:grpChg chg="del mod">
          <ac:chgData name="Khattab, Sherif" userId="c83b1e15-36f3-4f46-aceb-05aac24c545e" providerId="ADAL" clId="{0AF8ABA1-FB27-4DA0-9762-78B19B59A4B7}" dt="2023-09-27T18:52:32.885" v="329"/>
          <ac:grpSpMkLst>
            <pc:docMk/>
            <pc:sldMk cId="3456616918" sldId="277"/>
            <ac:grpSpMk id="13" creationId="{6931FDE0-6959-AC06-493B-8B914E66FF93}"/>
          </ac:grpSpMkLst>
        </pc:grpChg>
        <pc:grpChg chg="del mod">
          <ac:chgData name="Khattab, Sherif" userId="c83b1e15-36f3-4f46-aceb-05aac24c545e" providerId="ADAL" clId="{0AF8ABA1-FB27-4DA0-9762-78B19B59A4B7}" dt="2023-09-27T18:52:26.041" v="316"/>
          <ac:grpSpMkLst>
            <pc:docMk/>
            <pc:sldMk cId="3456616918" sldId="277"/>
            <ac:grpSpMk id="19" creationId="{D6FD1396-FDB8-B590-8513-3D96E04FA455}"/>
          </ac:grpSpMkLst>
        </pc:grpChg>
        <pc:grpChg chg="add del mod">
          <ac:chgData name="Khattab, Sherif" userId="c83b1e15-36f3-4f46-aceb-05aac24c545e" providerId="ADAL" clId="{0AF8ABA1-FB27-4DA0-9762-78B19B59A4B7}" dt="2023-09-27T18:54:08.099" v="425"/>
          <ac:grpSpMkLst>
            <pc:docMk/>
            <pc:sldMk cId="3456616918" sldId="277"/>
            <ac:grpSpMk id="23" creationId="{03564E6F-FC36-F393-EA02-C36E793A7E25}"/>
          </ac:grpSpMkLst>
        </pc:grpChg>
        <pc:grpChg chg="del mod">
          <ac:chgData name="Khattab, Sherif" userId="c83b1e15-36f3-4f46-aceb-05aac24c545e" providerId="ADAL" clId="{0AF8ABA1-FB27-4DA0-9762-78B19B59A4B7}" dt="2023-09-27T18:52:32.885" v="329"/>
          <ac:grpSpMkLst>
            <pc:docMk/>
            <pc:sldMk cId="3456616918" sldId="277"/>
            <ac:grpSpMk id="26" creationId="{5D950EA4-B165-3ED3-B93D-ABDBE20EDED7}"/>
          </ac:grpSpMkLst>
        </pc:grpChg>
        <pc:grpChg chg="del mod">
          <ac:chgData name="Khattab, Sherif" userId="c83b1e15-36f3-4f46-aceb-05aac24c545e" providerId="ADAL" clId="{0AF8ABA1-FB27-4DA0-9762-78B19B59A4B7}" dt="2023-09-27T18:52:39.250" v="336"/>
          <ac:grpSpMkLst>
            <pc:docMk/>
            <pc:sldMk cId="3456616918" sldId="277"/>
            <ac:grpSpMk id="39" creationId="{7F4D365D-FD5B-DED4-0F45-CED4FDA9A550}"/>
          </ac:grpSpMkLst>
        </pc:grpChg>
        <pc:grpChg chg="del mod">
          <ac:chgData name="Khattab, Sherif" userId="c83b1e15-36f3-4f46-aceb-05aac24c545e" providerId="ADAL" clId="{0AF8ABA1-FB27-4DA0-9762-78B19B59A4B7}" dt="2023-09-27T18:52:46.575" v="350"/>
          <ac:grpSpMkLst>
            <pc:docMk/>
            <pc:sldMk cId="3456616918" sldId="277"/>
            <ac:grpSpMk id="46" creationId="{EF3E2AA4-8038-969E-7C37-C1BFC2756662}"/>
          </ac:grpSpMkLst>
        </pc:grpChg>
        <pc:grpChg chg="del mod">
          <ac:chgData name="Khattab, Sherif" userId="c83b1e15-36f3-4f46-aceb-05aac24c545e" providerId="ADAL" clId="{0AF8ABA1-FB27-4DA0-9762-78B19B59A4B7}" dt="2023-09-27T18:52:49.632" v="357"/>
          <ac:grpSpMkLst>
            <pc:docMk/>
            <pc:sldMk cId="3456616918" sldId="277"/>
            <ac:grpSpMk id="60" creationId="{2EB595FE-2D66-1ADA-F36A-484F2799EA9F}"/>
          </ac:grpSpMkLst>
        </pc:grpChg>
        <pc:grpChg chg="del mod">
          <ac:chgData name="Khattab, Sherif" userId="c83b1e15-36f3-4f46-aceb-05aac24c545e" providerId="ADAL" clId="{0AF8ABA1-FB27-4DA0-9762-78B19B59A4B7}" dt="2023-09-27T18:53:00.849" v="371"/>
          <ac:grpSpMkLst>
            <pc:docMk/>
            <pc:sldMk cId="3456616918" sldId="277"/>
            <ac:grpSpMk id="67" creationId="{98824029-F2CE-5215-CD67-1C64D2ED42DF}"/>
          </ac:grpSpMkLst>
        </pc:grpChg>
        <pc:grpChg chg="add del mod">
          <ac:chgData name="Khattab, Sherif" userId="c83b1e15-36f3-4f46-aceb-05aac24c545e" providerId="ADAL" clId="{0AF8ABA1-FB27-4DA0-9762-78B19B59A4B7}" dt="2023-09-27T18:54:08.099" v="425"/>
          <ac:grpSpMkLst>
            <pc:docMk/>
            <pc:sldMk cId="3456616918" sldId="277"/>
            <ac:grpSpMk id="81" creationId="{BD3131BE-1FA8-CB3C-247D-7CA693781175}"/>
          </ac:grpSpMkLst>
        </pc:grpChg>
        <pc:grpChg chg="add del mod">
          <ac:chgData name="Khattab, Sherif" userId="c83b1e15-36f3-4f46-aceb-05aac24c545e" providerId="ADAL" clId="{0AF8ABA1-FB27-4DA0-9762-78B19B59A4B7}" dt="2023-09-27T18:54:08.099" v="425"/>
          <ac:grpSpMkLst>
            <pc:docMk/>
            <pc:sldMk cId="3456616918" sldId="277"/>
            <ac:grpSpMk id="88" creationId="{34BC052A-4B81-DECA-758C-A3F8F1C06E9B}"/>
          </ac:grpSpMkLst>
        </pc:grpChg>
        <pc:grpChg chg="add del mod">
          <ac:chgData name="Khattab, Sherif" userId="c83b1e15-36f3-4f46-aceb-05aac24c545e" providerId="ADAL" clId="{0AF8ABA1-FB27-4DA0-9762-78B19B59A4B7}" dt="2023-09-27T18:54:08.099" v="425"/>
          <ac:grpSpMkLst>
            <pc:docMk/>
            <pc:sldMk cId="3456616918" sldId="277"/>
            <ac:grpSpMk id="89" creationId="{125D2AE1-8B32-A77F-F31E-7159C6D7776B}"/>
          </ac:grpSpMkLst>
        </pc:grpChg>
        <pc:grpChg chg="add del mod">
          <ac:chgData name="Khattab, Sherif" userId="c83b1e15-36f3-4f46-aceb-05aac24c545e" providerId="ADAL" clId="{0AF8ABA1-FB27-4DA0-9762-78B19B59A4B7}" dt="2023-09-27T18:53:58.615" v="406"/>
          <ac:grpSpMkLst>
            <pc:docMk/>
            <pc:sldMk cId="3456616918" sldId="277"/>
            <ac:grpSpMk id="111" creationId="{923C5ED2-4511-2E99-0BC6-9E9810E1CE2B}"/>
          </ac:grpSpMkLst>
        </pc:grpChg>
        <pc:grpChg chg="mod">
          <ac:chgData name="Khattab, Sherif" userId="c83b1e15-36f3-4f46-aceb-05aac24c545e" providerId="ADAL" clId="{0AF8ABA1-FB27-4DA0-9762-78B19B59A4B7}" dt="2023-09-27T18:53:58.236" v="404"/>
          <ac:grpSpMkLst>
            <pc:docMk/>
            <pc:sldMk cId="3456616918" sldId="277"/>
            <ac:grpSpMk id="113" creationId="{1FE1019E-C68E-4B4B-5367-2EB1AD9F41A9}"/>
          </ac:grpSpMkLst>
        </pc:grpChg>
        <pc:grpChg chg="del mod">
          <ac:chgData name="Khattab, Sherif" userId="c83b1e15-36f3-4f46-aceb-05aac24c545e" providerId="ADAL" clId="{0AF8ABA1-FB27-4DA0-9762-78B19B59A4B7}" dt="2023-09-27T18:54:08.099" v="425"/>
          <ac:grpSpMkLst>
            <pc:docMk/>
            <pc:sldMk cId="3456616918" sldId="277"/>
            <ac:grpSpMk id="119" creationId="{B494AA46-31EF-63B1-707E-A5DEA96FBF98}"/>
          </ac:grpSpMkLst>
        </pc:grpChg>
        <pc:grpChg chg="del mod">
          <ac:chgData name="Khattab, Sherif" userId="c83b1e15-36f3-4f46-aceb-05aac24c545e" providerId="ADAL" clId="{0AF8ABA1-FB27-4DA0-9762-78B19B59A4B7}" dt="2023-09-27T18:54:13.815" v="435"/>
          <ac:grpSpMkLst>
            <pc:docMk/>
            <pc:sldMk cId="3456616918" sldId="277"/>
            <ac:grpSpMk id="126" creationId="{16A72FB9-6274-5CA1-487D-252EA109EC23}"/>
          </ac:grpSpMkLst>
        </pc:grpChg>
        <pc:grpChg chg="del mod">
          <ac:chgData name="Khattab, Sherif" userId="c83b1e15-36f3-4f46-aceb-05aac24c545e" providerId="ADAL" clId="{0AF8ABA1-FB27-4DA0-9762-78B19B59A4B7}" dt="2023-09-27T18:54:52.765" v="466"/>
          <ac:grpSpMkLst>
            <pc:docMk/>
            <pc:sldMk cId="3456616918" sldId="277"/>
            <ac:grpSpMk id="136" creationId="{F870F9B4-F9F2-FB4F-7A36-61495A6FA2EA}"/>
          </ac:grpSpMkLst>
        </pc:grpChg>
        <pc:grpChg chg="del mod">
          <ac:chgData name="Khattab, Sherif" userId="c83b1e15-36f3-4f46-aceb-05aac24c545e" providerId="ADAL" clId="{0AF8ABA1-FB27-4DA0-9762-78B19B59A4B7}" dt="2023-09-27T19:14:17.235" v="770" actId="478"/>
          <ac:grpSpMkLst>
            <pc:docMk/>
            <pc:sldMk cId="3456616918" sldId="277"/>
            <ac:grpSpMk id="144" creationId="{5392BBBB-EC96-6276-45D8-3B59374A48D1}"/>
          </ac:grpSpMkLst>
        </pc:grpChg>
        <pc:grpChg chg="del mod">
          <ac:chgData name="Khattab, Sherif" userId="c83b1e15-36f3-4f46-aceb-05aac24c545e" providerId="ADAL" clId="{0AF8ABA1-FB27-4DA0-9762-78B19B59A4B7}" dt="2023-09-27T19:14:17.235" v="770" actId="478"/>
          <ac:grpSpMkLst>
            <pc:docMk/>
            <pc:sldMk cId="3456616918" sldId="277"/>
            <ac:grpSpMk id="150" creationId="{EE5DB836-6FB8-2BCF-9F71-8CD8E37B35E1}"/>
          </ac:grpSpMkLst>
        </pc:grpChg>
        <pc:grpChg chg="del mod">
          <ac:chgData name="Khattab, Sherif" userId="c83b1e15-36f3-4f46-aceb-05aac24c545e" providerId="ADAL" clId="{0AF8ABA1-FB27-4DA0-9762-78B19B59A4B7}" dt="2023-09-27T18:54:52.765" v="466"/>
          <ac:grpSpMkLst>
            <pc:docMk/>
            <pc:sldMk cId="3456616918" sldId="277"/>
            <ac:grpSpMk id="158" creationId="{43204A61-06BC-5588-7C57-63BD89555F06}"/>
          </ac:grpSpMkLst>
        </pc:grpChg>
        <pc:grpChg chg="del mod">
          <ac:chgData name="Khattab, Sherif" userId="c83b1e15-36f3-4f46-aceb-05aac24c545e" providerId="ADAL" clId="{0AF8ABA1-FB27-4DA0-9762-78B19B59A4B7}" dt="2023-09-27T18:54:52.765" v="466"/>
          <ac:grpSpMkLst>
            <pc:docMk/>
            <pc:sldMk cId="3456616918" sldId="277"/>
            <ac:grpSpMk id="159" creationId="{0E3152FA-6470-7487-3070-DCDC49C02F00}"/>
          </ac:grpSpMkLst>
        </pc:grpChg>
        <pc:grpChg chg="del mod">
          <ac:chgData name="Khattab, Sherif" userId="c83b1e15-36f3-4f46-aceb-05aac24c545e" providerId="ADAL" clId="{0AF8ABA1-FB27-4DA0-9762-78B19B59A4B7}" dt="2023-09-27T18:54:52.765" v="466"/>
          <ac:grpSpMkLst>
            <pc:docMk/>
            <pc:sldMk cId="3456616918" sldId="277"/>
            <ac:grpSpMk id="160" creationId="{04DB5F5B-6D9C-0D1D-BE7E-149C3C0DC76F}"/>
          </ac:grpSpMkLst>
        </pc:grpChg>
        <pc:grpChg chg="del mod">
          <ac:chgData name="Khattab, Sherif" userId="c83b1e15-36f3-4f46-aceb-05aac24c545e" providerId="ADAL" clId="{0AF8ABA1-FB27-4DA0-9762-78B19B59A4B7}" dt="2023-09-27T18:54:52.765" v="466"/>
          <ac:grpSpMkLst>
            <pc:docMk/>
            <pc:sldMk cId="3456616918" sldId="277"/>
            <ac:grpSpMk id="169" creationId="{59123C9D-7253-BB56-CCBE-B5A61AF5467D}"/>
          </ac:grpSpMkLst>
        </pc:grpChg>
        <pc:grpChg chg="del mod">
          <ac:chgData name="Khattab, Sherif" userId="c83b1e15-36f3-4f46-aceb-05aac24c545e" providerId="ADAL" clId="{0AF8ABA1-FB27-4DA0-9762-78B19B59A4B7}" dt="2023-09-27T18:54:56.913" v="474"/>
          <ac:grpSpMkLst>
            <pc:docMk/>
            <pc:sldMk cId="3456616918" sldId="277"/>
            <ac:grpSpMk id="170" creationId="{4F50CE96-4607-52EA-2806-6A1569020ECA}"/>
          </ac:grpSpMkLst>
        </pc:grpChg>
        <pc:grpChg chg="del mod">
          <ac:chgData name="Khattab, Sherif" userId="c83b1e15-36f3-4f46-aceb-05aac24c545e" providerId="ADAL" clId="{0AF8ABA1-FB27-4DA0-9762-78B19B59A4B7}" dt="2023-09-27T18:55:13.079" v="479"/>
          <ac:grpSpMkLst>
            <pc:docMk/>
            <pc:sldMk cId="3456616918" sldId="277"/>
            <ac:grpSpMk id="178" creationId="{DC90AC48-5363-944D-E3DC-D176E397C5C2}"/>
          </ac:grpSpMkLst>
        </pc:grpChg>
        <pc:grpChg chg="del mod">
          <ac:chgData name="Khattab, Sherif" userId="c83b1e15-36f3-4f46-aceb-05aac24c545e" providerId="ADAL" clId="{0AF8ABA1-FB27-4DA0-9762-78B19B59A4B7}" dt="2023-09-27T18:55:13.079" v="479"/>
          <ac:grpSpMkLst>
            <pc:docMk/>
            <pc:sldMk cId="3456616918" sldId="277"/>
            <ac:grpSpMk id="181" creationId="{84C02B13-B7A8-B9E0-9491-10F1D6251A88}"/>
          </ac:grpSpMkLst>
        </pc:grpChg>
        <pc:grpChg chg="del mod">
          <ac:chgData name="Khattab, Sherif" userId="c83b1e15-36f3-4f46-aceb-05aac24c545e" providerId="ADAL" clId="{0AF8ABA1-FB27-4DA0-9762-78B19B59A4B7}" dt="2023-09-27T18:55:17.980" v="485"/>
          <ac:grpSpMkLst>
            <pc:docMk/>
            <pc:sldMk cId="3456616918" sldId="277"/>
            <ac:grpSpMk id="183" creationId="{9BD2B0C4-4819-5702-8B0D-E3649487A24C}"/>
          </ac:grpSpMkLst>
        </pc:grpChg>
        <pc:grpChg chg="del mod">
          <ac:chgData name="Khattab, Sherif" userId="c83b1e15-36f3-4f46-aceb-05aac24c545e" providerId="ADAL" clId="{0AF8ABA1-FB27-4DA0-9762-78B19B59A4B7}" dt="2023-09-27T18:55:19.436" v="488"/>
          <ac:grpSpMkLst>
            <pc:docMk/>
            <pc:sldMk cId="3456616918" sldId="277"/>
            <ac:grpSpMk id="189" creationId="{C80E5933-359F-233F-DD6D-2CDE1B644545}"/>
          </ac:grpSpMkLst>
        </pc:grpChg>
        <pc:grpChg chg="del mod">
          <ac:chgData name="Khattab, Sherif" userId="c83b1e15-36f3-4f46-aceb-05aac24c545e" providerId="ADAL" clId="{0AF8ABA1-FB27-4DA0-9762-78B19B59A4B7}" dt="2023-09-27T18:56:24.873" v="502"/>
          <ac:grpSpMkLst>
            <pc:docMk/>
            <pc:sldMk cId="3456616918" sldId="277"/>
            <ac:grpSpMk id="192" creationId="{D322F3EF-A373-103B-2E13-4670283B4B70}"/>
          </ac:grpSpMkLst>
        </pc:grpChg>
        <pc:grpChg chg="del mod">
          <ac:chgData name="Khattab, Sherif" userId="c83b1e15-36f3-4f46-aceb-05aac24c545e" providerId="ADAL" clId="{0AF8ABA1-FB27-4DA0-9762-78B19B59A4B7}" dt="2023-09-27T18:55:29.685" v="498"/>
          <ac:grpSpMkLst>
            <pc:docMk/>
            <pc:sldMk cId="3456616918" sldId="277"/>
            <ac:grpSpMk id="197" creationId="{793CD507-5445-F99D-5ECE-5F34436D2A25}"/>
          </ac:grpSpMkLst>
        </pc:grpChg>
        <pc:grpChg chg="del mod">
          <ac:chgData name="Khattab, Sherif" userId="c83b1e15-36f3-4f46-aceb-05aac24c545e" providerId="ADAL" clId="{0AF8ABA1-FB27-4DA0-9762-78B19B59A4B7}" dt="2023-09-27T19:14:17.235" v="770" actId="478"/>
          <ac:grpSpMkLst>
            <pc:docMk/>
            <pc:sldMk cId="3456616918" sldId="277"/>
            <ac:grpSpMk id="202" creationId="{AA574533-968B-0630-695F-E06B41CF8E2D}"/>
          </ac:grpSpMkLst>
        </pc:grpChg>
        <pc:grpChg chg="del mod">
          <ac:chgData name="Khattab, Sherif" userId="c83b1e15-36f3-4f46-aceb-05aac24c545e" providerId="ADAL" clId="{0AF8ABA1-FB27-4DA0-9762-78B19B59A4B7}" dt="2023-09-27T19:14:17.235" v="770" actId="478"/>
          <ac:grpSpMkLst>
            <pc:docMk/>
            <pc:sldMk cId="3456616918" sldId="277"/>
            <ac:grpSpMk id="203" creationId="{586A2822-6647-ABB7-45BD-9D3EE888E377}"/>
          </ac:grpSpMkLst>
        </pc:grpChg>
        <pc:grpChg chg="del mod">
          <ac:chgData name="Khattab, Sherif" userId="c83b1e15-36f3-4f46-aceb-05aac24c545e" providerId="ADAL" clId="{0AF8ABA1-FB27-4DA0-9762-78B19B59A4B7}" dt="2023-09-27T18:57:17.007" v="523"/>
          <ac:grpSpMkLst>
            <pc:docMk/>
            <pc:sldMk cId="3456616918" sldId="277"/>
            <ac:grpSpMk id="207" creationId="{5F86E786-9086-8589-CDEF-EDF4B1078131}"/>
          </ac:grpSpMkLst>
        </pc:grpChg>
        <pc:grpChg chg="mod">
          <ac:chgData name="Khattab, Sherif" userId="c83b1e15-36f3-4f46-aceb-05aac24c545e" providerId="ADAL" clId="{0AF8ABA1-FB27-4DA0-9762-78B19B59A4B7}" dt="2023-09-27T18:56:42.830" v="511"/>
          <ac:grpSpMkLst>
            <pc:docMk/>
            <pc:sldMk cId="3456616918" sldId="277"/>
            <ac:grpSpMk id="214" creationId="{9557EA9D-AED9-7CB3-0106-28C2A7D7D310}"/>
          </ac:grpSpMkLst>
        </pc:grpChg>
        <pc:grpChg chg="mod">
          <ac:chgData name="Khattab, Sherif" userId="c83b1e15-36f3-4f46-aceb-05aac24c545e" providerId="ADAL" clId="{0AF8ABA1-FB27-4DA0-9762-78B19B59A4B7}" dt="2023-09-27T18:56:42.830" v="511"/>
          <ac:grpSpMkLst>
            <pc:docMk/>
            <pc:sldMk cId="3456616918" sldId="277"/>
            <ac:grpSpMk id="215" creationId="{0488B67E-8E91-D452-B066-583E67767ED7}"/>
          </ac:grpSpMkLst>
        </pc:grpChg>
        <pc:grpChg chg="del mod">
          <ac:chgData name="Khattab, Sherif" userId="c83b1e15-36f3-4f46-aceb-05aac24c545e" providerId="ADAL" clId="{0AF8ABA1-FB27-4DA0-9762-78B19B59A4B7}" dt="2023-09-27T18:57:19.057" v="526"/>
          <ac:grpSpMkLst>
            <pc:docMk/>
            <pc:sldMk cId="3456616918" sldId="277"/>
            <ac:grpSpMk id="222" creationId="{EFAFCF12-7344-E2AA-4B93-F4D789A9C9F7}"/>
          </ac:grpSpMkLst>
        </pc:grpChg>
        <pc:grpChg chg="del mod">
          <ac:chgData name="Khattab, Sherif" userId="c83b1e15-36f3-4f46-aceb-05aac24c545e" providerId="ADAL" clId="{0AF8ABA1-FB27-4DA0-9762-78B19B59A4B7}" dt="2023-09-27T18:58:09.949" v="528"/>
          <ac:grpSpMkLst>
            <pc:docMk/>
            <pc:sldMk cId="3456616918" sldId="277"/>
            <ac:grpSpMk id="225" creationId="{664F9774-ECFF-68E7-6CC6-29F2C9FEDDF0}"/>
          </ac:grpSpMkLst>
        </pc:grpChg>
        <pc:grpChg chg="del mod">
          <ac:chgData name="Khattab, Sherif" userId="c83b1e15-36f3-4f46-aceb-05aac24c545e" providerId="ADAL" clId="{0AF8ABA1-FB27-4DA0-9762-78B19B59A4B7}" dt="2023-09-27T19:14:20.273" v="772" actId="478"/>
          <ac:grpSpMkLst>
            <pc:docMk/>
            <pc:sldMk cId="3456616918" sldId="277"/>
            <ac:grpSpMk id="227" creationId="{A5CA59A3-77A9-4003-63A1-839BC06CD7B5}"/>
          </ac:grpSpMkLst>
        </pc:grpChg>
        <pc:inkChg chg="add del">
          <ac:chgData name="Khattab, Sherif" userId="c83b1e15-36f3-4f46-aceb-05aac24c545e" providerId="ADAL" clId="{0AF8ABA1-FB27-4DA0-9762-78B19B59A4B7}" dt="2023-09-27T18:41:38.023" v="294" actId="9405"/>
          <ac:inkMkLst>
            <pc:docMk/>
            <pc:sldMk cId="3456616918" sldId="277"/>
            <ac:inkMk id="4" creationId="{90B81D80-5733-AEA4-5337-BED2048F4594}"/>
          </ac:inkMkLst>
        </pc:inkChg>
        <pc:inkChg chg="add del mod">
          <ac:chgData name="Khattab, Sherif" userId="c83b1e15-36f3-4f46-aceb-05aac24c545e" providerId="ADAL" clId="{0AF8ABA1-FB27-4DA0-9762-78B19B59A4B7}" dt="2023-09-27T19:14:19.406" v="771" actId="478"/>
          <ac:inkMkLst>
            <pc:docMk/>
            <pc:sldMk cId="3456616918" sldId="277"/>
            <ac:inkMk id="5" creationId="{5E31E403-E4AF-6B24-E787-F5D3C4454DAF}"/>
          </ac:inkMkLst>
        </pc:inkChg>
        <pc:inkChg chg="add del mod">
          <ac:chgData name="Khattab, Sherif" userId="c83b1e15-36f3-4f46-aceb-05aac24c545e" providerId="ADAL" clId="{0AF8ABA1-FB27-4DA0-9762-78B19B59A4B7}" dt="2023-09-27T19:14:19.406" v="771" actId="478"/>
          <ac:inkMkLst>
            <pc:docMk/>
            <pc:sldMk cId="3456616918" sldId="277"/>
            <ac:inkMk id="6" creationId="{986D627A-EFD4-BB43-F5D5-22C8A36E4EF4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7" creationId="{DCA55728-EE2A-0F99-DBF8-25B667B6F821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9" creationId="{6754BAB1-E7A4-C525-B585-5942765C4631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0" creationId="{5883B171-E826-88CF-CDCB-BF037F77569E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1" creationId="{E02F0762-F169-0D4A-07F4-5A34C9265073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2" creationId="{55497E3A-484C-882B-0D76-2126CCC14463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4" creationId="{A47AEBAA-2309-5AC6-A32C-A57A3BE81048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5" creationId="{58A887E9-C7B9-7564-B825-7DDF0B8E04A8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6" creationId="{E0E64FAE-8239-0275-58A6-47643F80A36F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7" creationId="{DBFAA53A-9937-2E89-4830-962163F609DA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8" creationId="{17CC3BDD-86A6-5735-E500-136244D2E356}"/>
          </ac:inkMkLst>
        </pc:inkChg>
        <pc:inkChg chg="add mod">
          <ac:chgData name="Khattab, Sherif" userId="c83b1e15-36f3-4f46-aceb-05aac24c545e" providerId="ADAL" clId="{0AF8ABA1-FB27-4DA0-9762-78B19B59A4B7}" dt="2023-09-27T18:58:09.949" v="528"/>
          <ac:inkMkLst>
            <pc:docMk/>
            <pc:sldMk cId="3456616918" sldId="277"/>
            <ac:inkMk id="20" creationId="{DBCC594E-5753-F8F7-64F6-4A889B4E7183}"/>
          </ac:inkMkLst>
        </pc:inkChg>
        <pc:inkChg chg="add mod">
          <ac:chgData name="Khattab, Sherif" userId="c83b1e15-36f3-4f46-aceb-05aac24c545e" providerId="ADAL" clId="{0AF8ABA1-FB27-4DA0-9762-78B19B59A4B7}" dt="2023-09-27T18:58:09.949" v="528"/>
          <ac:inkMkLst>
            <pc:docMk/>
            <pc:sldMk cId="3456616918" sldId="277"/>
            <ac:inkMk id="21" creationId="{264E0007-F605-A5B8-1107-0B01E10A41F3}"/>
          </ac:inkMkLst>
        </pc:inkChg>
        <pc:inkChg chg="add mod">
          <ac:chgData name="Khattab, Sherif" userId="c83b1e15-36f3-4f46-aceb-05aac24c545e" providerId="ADAL" clId="{0AF8ABA1-FB27-4DA0-9762-78B19B59A4B7}" dt="2023-09-27T18:58:09.949" v="528"/>
          <ac:inkMkLst>
            <pc:docMk/>
            <pc:sldMk cId="3456616918" sldId="277"/>
            <ac:inkMk id="22" creationId="{30A2205C-71EA-919B-BABB-950FA97ED620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24" creationId="{813B066D-53F8-653A-05B4-1778B0E291AC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25" creationId="{3ADF1CD7-A703-922C-00A5-45470775FC4B}"/>
          </ac:inkMkLst>
        </pc:inkChg>
        <pc:inkChg chg="add del mod">
          <ac:chgData name="Khattab, Sherif" userId="c83b1e15-36f3-4f46-aceb-05aac24c545e" providerId="ADAL" clId="{0AF8ABA1-FB27-4DA0-9762-78B19B59A4B7}" dt="2023-09-27T19:14:19.406" v="771" actId="478"/>
          <ac:inkMkLst>
            <pc:docMk/>
            <pc:sldMk cId="3456616918" sldId="277"/>
            <ac:inkMk id="27" creationId="{7E0AAFAC-85C0-9C52-BABA-5C0CE0A4515A}"/>
          </ac:inkMkLst>
        </pc:inkChg>
        <pc:inkChg chg="add del mod">
          <ac:chgData name="Khattab, Sherif" userId="c83b1e15-36f3-4f46-aceb-05aac24c545e" providerId="ADAL" clId="{0AF8ABA1-FB27-4DA0-9762-78B19B59A4B7}" dt="2023-09-27T19:14:19.406" v="771" actId="478"/>
          <ac:inkMkLst>
            <pc:docMk/>
            <pc:sldMk cId="3456616918" sldId="277"/>
            <ac:inkMk id="28" creationId="{EE2A06F5-6083-1830-2BA2-40D3E63073AF}"/>
          </ac:inkMkLst>
        </pc:inkChg>
        <pc:inkChg chg="add del mod">
          <ac:chgData name="Khattab, Sherif" userId="c83b1e15-36f3-4f46-aceb-05aac24c545e" providerId="ADAL" clId="{0AF8ABA1-FB27-4DA0-9762-78B19B59A4B7}" dt="2023-09-27T19:14:19.406" v="771" actId="478"/>
          <ac:inkMkLst>
            <pc:docMk/>
            <pc:sldMk cId="3456616918" sldId="277"/>
            <ac:inkMk id="29" creationId="{0B7C5179-2725-26DF-4A33-178165277449}"/>
          </ac:inkMkLst>
        </pc:inkChg>
        <pc:inkChg chg="add del mod">
          <ac:chgData name="Khattab, Sherif" userId="c83b1e15-36f3-4f46-aceb-05aac24c545e" providerId="ADAL" clId="{0AF8ABA1-FB27-4DA0-9762-78B19B59A4B7}" dt="2023-09-27T19:14:19.406" v="771" actId="478"/>
          <ac:inkMkLst>
            <pc:docMk/>
            <pc:sldMk cId="3456616918" sldId="277"/>
            <ac:inkMk id="30" creationId="{9EB6039E-10A4-24D6-1C33-02BCCA1A1C29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31" creationId="{C27FEF54-B953-9073-DC5B-9AA4065F67A7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32" creationId="{B650A655-8E3E-1759-35B1-47CF7AE622EF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33" creationId="{5A00D717-C324-DE0D-E279-7A542AD072EF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34" creationId="{965D2653-47EE-6348-636A-247E6B2477A9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35" creationId="{24857799-4802-6E11-7CF7-ADD2A6B8C00F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36" creationId="{959C0AD2-0917-B2AD-BF4F-99DC43C07DD6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37" creationId="{9DFCC5F6-4CC8-F014-4265-162A454A8197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38" creationId="{9741E6D8-3B71-1225-6D14-5B39AA98C506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40" creationId="{CCA5FC43-B668-DB57-5669-F9B9065FCC71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41" creationId="{0AF8D785-16F1-C178-7C4C-9F280D248D05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42" creationId="{85DFBECF-A0E9-5160-934A-D7C4AEDCC480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43" creationId="{7330B3AE-EC9F-5609-4DF1-6B9BEDF954BE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44" creationId="{161B160B-7695-2B9C-CC33-10D95ADB2FB0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45" creationId="{1F35132A-9621-F64C-4AFC-5FC81D895167}"/>
          </ac:inkMkLst>
        </pc:inkChg>
        <pc:inkChg chg="add del mod">
          <ac:chgData name="Khattab, Sherif" userId="c83b1e15-36f3-4f46-aceb-05aac24c545e" providerId="ADAL" clId="{0AF8ABA1-FB27-4DA0-9762-78B19B59A4B7}" dt="2023-09-27T19:14:19.406" v="771" actId="478"/>
          <ac:inkMkLst>
            <pc:docMk/>
            <pc:sldMk cId="3456616918" sldId="277"/>
            <ac:inkMk id="47" creationId="{66B11549-64DA-6577-CC81-899AC261A1BD}"/>
          </ac:inkMkLst>
        </pc:inkChg>
        <pc:inkChg chg="add del mod">
          <ac:chgData name="Khattab, Sherif" userId="c83b1e15-36f3-4f46-aceb-05aac24c545e" providerId="ADAL" clId="{0AF8ABA1-FB27-4DA0-9762-78B19B59A4B7}" dt="2023-09-27T19:14:19.406" v="771" actId="478"/>
          <ac:inkMkLst>
            <pc:docMk/>
            <pc:sldMk cId="3456616918" sldId="277"/>
            <ac:inkMk id="48" creationId="{613707A6-70B1-4727-8F04-0636ED31862F}"/>
          </ac:inkMkLst>
        </pc:inkChg>
        <pc:inkChg chg="add del mod">
          <ac:chgData name="Khattab, Sherif" userId="c83b1e15-36f3-4f46-aceb-05aac24c545e" providerId="ADAL" clId="{0AF8ABA1-FB27-4DA0-9762-78B19B59A4B7}" dt="2023-09-27T19:14:19.406" v="771" actId="478"/>
          <ac:inkMkLst>
            <pc:docMk/>
            <pc:sldMk cId="3456616918" sldId="277"/>
            <ac:inkMk id="49" creationId="{ED830C5E-EB01-9F70-0CE4-C7CCE3E1C132}"/>
          </ac:inkMkLst>
        </pc:inkChg>
        <pc:inkChg chg="add del mod">
          <ac:chgData name="Khattab, Sherif" userId="c83b1e15-36f3-4f46-aceb-05aac24c545e" providerId="ADAL" clId="{0AF8ABA1-FB27-4DA0-9762-78B19B59A4B7}" dt="2023-09-27T19:14:19.406" v="771" actId="478"/>
          <ac:inkMkLst>
            <pc:docMk/>
            <pc:sldMk cId="3456616918" sldId="277"/>
            <ac:inkMk id="50" creationId="{BA164F2A-8FAC-FED1-0CC4-7F9C37D9DC58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51" creationId="{10B4E0E1-834A-6648-8AB7-FA1C707AC8F1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52" creationId="{41BDF47E-F3D6-DBAA-A073-79F170E52A37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53" creationId="{30AECED0-BD7C-CB4F-3F62-267260067415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54" creationId="{1F0BCF82-64BF-E15C-31B5-EC45CC8A9C39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55" creationId="{9E7C1438-3B15-370A-F9DD-8ABD271E437D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56" creationId="{20A234B6-E653-4FE9-8030-B32A059D4568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57" creationId="{BC3E78CE-03B9-4FC8-8D75-CA31ACCA6DB1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58" creationId="{7609DE53-302B-CD60-3E41-F2A13578A143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59" creationId="{E82917B8-1745-A5C2-20B4-19F0EA54EFFD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61" creationId="{1A04D292-EAE8-E692-16C9-CC520BD3D33E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62" creationId="{48EA2399-A8E7-A708-AF28-6830A36AB41B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63" creationId="{626E1A0E-1CC6-0A69-D356-67ED5CD34F6F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64" creationId="{2583D65F-45CD-4F58-D5DD-D0E9C63FE4D7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65" creationId="{E4ECB66B-8AE5-2CA8-E795-9922B0785CC8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66" creationId="{006754AF-7E1F-5860-46AA-26D244C826D8}"/>
          </ac:inkMkLst>
        </pc:inkChg>
        <pc:inkChg chg="add del mod">
          <ac:chgData name="Khattab, Sherif" userId="c83b1e15-36f3-4f46-aceb-05aac24c545e" providerId="ADAL" clId="{0AF8ABA1-FB27-4DA0-9762-78B19B59A4B7}" dt="2023-09-27T19:14:19.406" v="771" actId="478"/>
          <ac:inkMkLst>
            <pc:docMk/>
            <pc:sldMk cId="3456616918" sldId="277"/>
            <ac:inkMk id="68" creationId="{FCEAAB21-C712-61FC-2481-AA9C5D934D9A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69" creationId="{2DC5B6A9-9ED5-2AF9-8B74-21E71CC47243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70" creationId="{B8320ECA-60AF-636E-8AE8-9B268460E0A9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71" creationId="{1403EA21-7480-1AC1-3F2F-44BF31A4B774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72" creationId="{AA8E0203-BBCC-E512-7395-C78E1D2B5D53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73" creationId="{C54E4F25-8627-F227-3155-535820FEA78A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74" creationId="{68365252-F29F-630B-5595-D36E1AE876A3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75" creationId="{FD185424-48D1-4C20-5707-8AD21099D8C1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76" creationId="{3AC93B94-3C18-1E74-8E9B-3B93B80498A8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77" creationId="{CAD3119D-0C90-9765-4E2F-B4CE1A078B06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78" creationId="{1AE0996E-300A-3B3D-89F2-A59A43D70F5E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79" creationId="{63CCF6F6-28C0-2A85-C0D7-3A49B235F8BA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80" creationId="{DB3ACDF9-67F6-8EBE-88A3-7F531A108277}"/>
          </ac:inkMkLst>
        </pc:inkChg>
        <pc:inkChg chg="add del mod">
          <ac:chgData name="Khattab, Sherif" userId="c83b1e15-36f3-4f46-aceb-05aac24c545e" providerId="ADAL" clId="{0AF8ABA1-FB27-4DA0-9762-78B19B59A4B7}" dt="2023-09-27T19:14:17.235" v="770" actId="478"/>
          <ac:inkMkLst>
            <pc:docMk/>
            <pc:sldMk cId="3456616918" sldId="277"/>
            <ac:inkMk id="82" creationId="{E88CFACE-3628-8445-CDF5-34043427069C}"/>
          </ac:inkMkLst>
        </pc:inkChg>
        <pc:inkChg chg="add del mod">
          <ac:chgData name="Khattab, Sherif" userId="c83b1e15-36f3-4f46-aceb-05aac24c545e" providerId="ADAL" clId="{0AF8ABA1-FB27-4DA0-9762-78B19B59A4B7}" dt="2023-09-27T19:14:17.235" v="770" actId="478"/>
          <ac:inkMkLst>
            <pc:docMk/>
            <pc:sldMk cId="3456616918" sldId="277"/>
            <ac:inkMk id="83" creationId="{96A8AB62-0E8E-126D-8816-D50DCB0FCABE}"/>
          </ac:inkMkLst>
        </pc:inkChg>
        <pc:inkChg chg="add del mod">
          <ac:chgData name="Khattab, Sherif" userId="c83b1e15-36f3-4f46-aceb-05aac24c545e" providerId="ADAL" clId="{0AF8ABA1-FB27-4DA0-9762-78B19B59A4B7}" dt="2023-09-27T19:14:17.235" v="770" actId="478"/>
          <ac:inkMkLst>
            <pc:docMk/>
            <pc:sldMk cId="3456616918" sldId="277"/>
            <ac:inkMk id="84" creationId="{A2CE8FF5-0C03-2D3E-E809-25B3D38A0F6D}"/>
          </ac:inkMkLst>
        </pc:inkChg>
        <pc:inkChg chg="add del mod">
          <ac:chgData name="Khattab, Sherif" userId="c83b1e15-36f3-4f46-aceb-05aac24c545e" providerId="ADAL" clId="{0AF8ABA1-FB27-4DA0-9762-78B19B59A4B7}" dt="2023-09-27T19:14:17.235" v="770" actId="478"/>
          <ac:inkMkLst>
            <pc:docMk/>
            <pc:sldMk cId="3456616918" sldId="277"/>
            <ac:inkMk id="85" creationId="{C27484F3-D254-8B71-82DC-E1B0CF60B668}"/>
          </ac:inkMkLst>
        </pc:inkChg>
        <pc:inkChg chg="add del mod">
          <ac:chgData name="Khattab, Sherif" userId="c83b1e15-36f3-4f46-aceb-05aac24c545e" providerId="ADAL" clId="{0AF8ABA1-FB27-4DA0-9762-78B19B59A4B7}" dt="2023-09-27T19:14:17.235" v="770" actId="478"/>
          <ac:inkMkLst>
            <pc:docMk/>
            <pc:sldMk cId="3456616918" sldId="277"/>
            <ac:inkMk id="86" creationId="{46287050-7378-E63C-082A-11DCB40DE34D}"/>
          </ac:inkMkLst>
        </pc:inkChg>
        <pc:inkChg chg="add del mod">
          <ac:chgData name="Khattab, Sherif" userId="c83b1e15-36f3-4f46-aceb-05aac24c545e" providerId="ADAL" clId="{0AF8ABA1-FB27-4DA0-9762-78B19B59A4B7}" dt="2023-09-27T19:14:19.406" v="771" actId="478"/>
          <ac:inkMkLst>
            <pc:docMk/>
            <pc:sldMk cId="3456616918" sldId="277"/>
            <ac:inkMk id="87" creationId="{A16C51BD-625A-3E57-9DA0-3037A2538DE5}"/>
          </ac:inkMkLst>
        </pc:inkChg>
        <pc:inkChg chg="add del mod">
          <ac:chgData name="Khattab, Sherif" userId="c83b1e15-36f3-4f46-aceb-05aac24c545e" providerId="ADAL" clId="{0AF8ABA1-FB27-4DA0-9762-78B19B59A4B7}" dt="2023-09-27T19:14:17.235" v="770" actId="478"/>
          <ac:inkMkLst>
            <pc:docMk/>
            <pc:sldMk cId="3456616918" sldId="277"/>
            <ac:inkMk id="90" creationId="{205B005B-7FA9-F8D0-8747-10513E924499}"/>
          </ac:inkMkLst>
        </pc:inkChg>
        <pc:inkChg chg="add del mod">
          <ac:chgData name="Khattab, Sherif" userId="c83b1e15-36f3-4f46-aceb-05aac24c545e" providerId="ADAL" clId="{0AF8ABA1-FB27-4DA0-9762-78B19B59A4B7}" dt="2023-09-27T19:14:17.235" v="770" actId="478"/>
          <ac:inkMkLst>
            <pc:docMk/>
            <pc:sldMk cId="3456616918" sldId="277"/>
            <ac:inkMk id="91" creationId="{575F5C78-268A-7A1B-EF71-5B7299BEF34A}"/>
          </ac:inkMkLst>
        </pc:inkChg>
        <pc:inkChg chg="add del mod">
          <ac:chgData name="Khattab, Sherif" userId="c83b1e15-36f3-4f46-aceb-05aac24c545e" providerId="ADAL" clId="{0AF8ABA1-FB27-4DA0-9762-78B19B59A4B7}" dt="2023-09-27T19:14:19.406" v="771" actId="478"/>
          <ac:inkMkLst>
            <pc:docMk/>
            <pc:sldMk cId="3456616918" sldId="277"/>
            <ac:inkMk id="92" creationId="{DD41C389-506F-95A2-31C7-FB4224D5B029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93" creationId="{F3C3AF0D-D4BC-F208-2018-00F0795040C3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94" creationId="{1821B770-C24D-56DF-178C-5CA5CE866D15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95" creationId="{298AA678-21B1-6001-C310-DE6047C39FD9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96" creationId="{C4521D40-869A-5FAC-DAAB-F2D5AA3B3F35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97" creationId="{E9C484CE-3A7D-0FCC-A0BB-E2D6DC6D5A60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98" creationId="{BB1789E5-4C89-329E-25F7-83D7F94B8E74}"/>
          </ac:inkMkLst>
        </pc:inkChg>
        <pc:inkChg chg="add del mod">
          <ac:chgData name="Khattab, Sherif" userId="c83b1e15-36f3-4f46-aceb-05aac24c545e" providerId="ADAL" clId="{0AF8ABA1-FB27-4DA0-9762-78B19B59A4B7}" dt="2023-09-27T19:14:19.406" v="771" actId="478"/>
          <ac:inkMkLst>
            <pc:docMk/>
            <pc:sldMk cId="3456616918" sldId="277"/>
            <ac:inkMk id="99" creationId="{B1417704-46BC-BA8A-192A-9A40222DB2BB}"/>
          </ac:inkMkLst>
        </pc:inkChg>
        <pc:inkChg chg="add del mod">
          <ac:chgData name="Khattab, Sherif" userId="c83b1e15-36f3-4f46-aceb-05aac24c545e" providerId="ADAL" clId="{0AF8ABA1-FB27-4DA0-9762-78B19B59A4B7}" dt="2023-09-27T19:14:19.406" v="771" actId="478"/>
          <ac:inkMkLst>
            <pc:docMk/>
            <pc:sldMk cId="3456616918" sldId="277"/>
            <ac:inkMk id="100" creationId="{007C6072-8A6A-7688-1819-35F85AD0CA3D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01" creationId="{39E95DAB-8576-34F7-A0B7-5DDD452331EF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02" creationId="{65794618-D4A9-33F5-ECB8-4387DB3F6CA0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03" creationId="{E3DF5443-E8DB-C7D8-7B25-9255986AFE2E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04" creationId="{558C5DD6-3520-6058-A3E8-20FE87A67882}"/>
          </ac:inkMkLst>
        </pc:inkChg>
        <pc:inkChg chg="add del mod">
          <ac:chgData name="Khattab, Sherif" userId="c83b1e15-36f3-4f46-aceb-05aac24c545e" providerId="ADAL" clId="{0AF8ABA1-FB27-4DA0-9762-78B19B59A4B7}" dt="2023-09-27T18:54:01.729" v="411" actId="9405"/>
          <ac:inkMkLst>
            <pc:docMk/>
            <pc:sldMk cId="3456616918" sldId="277"/>
            <ac:inkMk id="105" creationId="{50F08FE4-C8FC-AAE0-4EB2-123DC6F41BA8}"/>
          </ac:inkMkLst>
        </pc:inkChg>
        <pc:inkChg chg="add del mod">
          <ac:chgData name="Khattab, Sherif" userId="c83b1e15-36f3-4f46-aceb-05aac24c545e" providerId="ADAL" clId="{0AF8ABA1-FB27-4DA0-9762-78B19B59A4B7}" dt="2023-09-27T18:54:01.368" v="410" actId="9405"/>
          <ac:inkMkLst>
            <pc:docMk/>
            <pc:sldMk cId="3456616918" sldId="277"/>
            <ac:inkMk id="106" creationId="{7C04A6DC-4B16-A919-9A7E-15D311E8AB17}"/>
          </ac:inkMkLst>
        </pc:inkChg>
        <pc:inkChg chg="add del mod">
          <ac:chgData name="Khattab, Sherif" userId="c83b1e15-36f3-4f46-aceb-05aac24c545e" providerId="ADAL" clId="{0AF8ABA1-FB27-4DA0-9762-78B19B59A4B7}" dt="2023-09-27T18:54:00.542" v="409" actId="9405"/>
          <ac:inkMkLst>
            <pc:docMk/>
            <pc:sldMk cId="3456616918" sldId="277"/>
            <ac:inkMk id="107" creationId="{992B1B4F-2578-F9E7-21B8-D7F86DE66DE9}"/>
          </ac:inkMkLst>
        </pc:inkChg>
        <pc:inkChg chg="add del mod">
          <ac:chgData name="Khattab, Sherif" userId="c83b1e15-36f3-4f46-aceb-05aac24c545e" providerId="ADAL" clId="{0AF8ABA1-FB27-4DA0-9762-78B19B59A4B7}" dt="2023-09-27T18:54:00.163" v="408" actId="9405"/>
          <ac:inkMkLst>
            <pc:docMk/>
            <pc:sldMk cId="3456616918" sldId="277"/>
            <ac:inkMk id="108" creationId="{3F1C11F2-7EBB-771B-0313-C633ED88E448}"/>
          </ac:inkMkLst>
        </pc:inkChg>
        <pc:inkChg chg="add del mod">
          <ac:chgData name="Khattab, Sherif" userId="c83b1e15-36f3-4f46-aceb-05aac24c545e" providerId="ADAL" clId="{0AF8ABA1-FB27-4DA0-9762-78B19B59A4B7}" dt="2023-09-27T18:53:59.808" v="407" actId="9405"/>
          <ac:inkMkLst>
            <pc:docMk/>
            <pc:sldMk cId="3456616918" sldId="277"/>
            <ac:inkMk id="109" creationId="{3A4C5D97-65BB-16DD-FE72-A1A1E152925A}"/>
          </ac:inkMkLst>
        </pc:inkChg>
        <pc:inkChg chg="add del mod">
          <ac:chgData name="Khattab, Sherif" userId="c83b1e15-36f3-4f46-aceb-05aac24c545e" providerId="ADAL" clId="{0AF8ABA1-FB27-4DA0-9762-78B19B59A4B7}" dt="2023-09-27T18:53:58.615" v="406"/>
          <ac:inkMkLst>
            <pc:docMk/>
            <pc:sldMk cId="3456616918" sldId="277"/>
            <ac:inkMk id="110" creationId="{A901F397-A0C0-BDC1-0846-332D2AEF43A7}"/>
          </ac:inkMkLst>
        </pc:inkChg>
        <pc:inkChg chg="add del mod">
          <ac:chgData name="Khattab, Sherif" userId="c83b1e15-36f3-4f46-aceb-05aac24c545e" providerId="ADAL" clId="{0AF8ABA1-FB27-4DA0-9762-78B19B59A4B7}" dt="2023-09-27T18:53:58.236" v="404"/>
          <ac:inkMkLst>
            <pc:docMk/>
            <pc:sldMk cId="3456616918" sldId="277"/>
            <ac:inkMk id="112" creationId="{3E6129FF-8CC3-8C7E-2698-DAE21BF0A185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14" creationId="{104F06AC-6FBB-2D2F-5580-0A6BF7E8CBA1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15" creationId="{7448C800-4EB7-04A6-F286-7121FDEC52B7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16" creationId="{1B7B7413-DB05-FEED-4929-D32E748019DB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17" creationId="{87B997AC-A9DC-A799-C3C0-925B67A0B4A2}"/>
          </ac:inkMkLst>
        </pc:inkChg>
        <pc:inkChg chg="add del">
          <ac:chgData name="Khattab, Sherif" userId="c83b1e15-36f3-4f46-aceb-05aac24c545e" providerId="ADAL" clId="{0AF8ABA1-FB27-4DA0-9762-78B19B59A4B7}" dt="2023-09-27T18:54:04.823" v="417" actId="9405"/>
          <ac:inkMkLst>
            <pc:docMk/>
            <pc:sldMk cId="3456616918" sldId="277"/>
            <ac:inkMk id="118" creationId="{3A96E101-22B4-A69E-4D9A-597F458AA0CE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20" creationId="{1E3791CD-0E17-7499-D7C9-5C259E635F43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21" creationId="{674E4F76-BBB6-E071-BB7B-9E6445DA9937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22" creationId="{98D1BB0D-7186-A2DC-340D-93B95A189F05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23" creationId="{8B5C115A-DAF5-48F8-FE6C-771DB1A54BE6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24" creationId="{C5BF0205-AEB1-8DD3-F8D7-71CC0C492A57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25" creationId="{8DDD65CC-2E0F-2A2F-699E-6EE6AB96C629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27" creationId="{09F49F93-DC73-FCF3-EC92-47BB9B51C8EE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28" creationId="{1F258E2C-7AEB-8FE7-31D2-D9C4BC853556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29" creationId="{88EDE800-60C1-4FE2-E427-4BFA0E9FC170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30" creationId="{D18F57E9-979A-C044-98ED-DC6C3FC713E0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31" creationId="{6E1A4334-024D-F9D5-30CF-BD2EAC2FEAA2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32" creationId="{144246FF-9458-D436-CADE-2382D8EF73B5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33" creationId="{3486A4AD-3224-8BA6-E380-D4C508A5B758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34" creationId="{90F4DB1D-E40A-40E4-7E32-874BFDFD4786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35" creationId="{7B66C68A-C542-57C0-9A42-23681AB7C113}"/>
          </ac:inkMkLst>
        </pc:inkChg>
        <pc:inkChg chg="add mod">
          <ac:chgData name="Khattab, Sherif" userId="c83b1e15-36f3-4f46-aceb-05aac24c545e" providerId="ADAL" clId="{0AF8ABA1-FB27-4DA0-9762-78B19B59A4B7}" dt="2023-09-27T18:54:25.342" v="443"/>
          <ac:inkMkLst>
            <pc:docMk/>
            <pc:sldMk cId="3456616918" sldId="277"/>
            <ac:inkMk id="137" creationId="{84A9C712-55D0-FBB9-DB4D-A152BFEE39B3}"/>
          </ac:inkMkLst>
        </pc:inkChg>
        <pc:inkChg chg="add mod">
          <ac:chgData name="Khattab, Sherif" userId="c83b1e15-36f3-4f46-aceb-05aac24c545e" providerId="ADAL" clId="{0AF8ABA1-FB27-4DA0-9762-78B19B59A4B7}" dt="2023-09-27T18:54:25.342" v="443"/>
          <ac:inkMkLst>
            <pc:docMk/>
            <pc:sldMk cId="3456616918" sldId="277"/>
            <ac:inkMk id="138" creationId="{30762084-21ED-43BA-AB85-AFB4BB74753F}"/>
          </ac:inkMkLst>
        </pc:inkChg>
        <pc:inkChg chg="add mod">
          <ac:chgData name="Khattab, Sherif" userId="c83b1e15-36f3-4f46-aceb-05aac24c545e" providerId="ADAL" clId="{0AF8ABA1-FB27-4DA0-9762-78B19B59A4B7}" dt="2023-09-27T18:54:25.342" v="443"/>
          <ac:inkMkLst>
            <pc:docMk/>
            <pc:sldMk cId="3456616918" sldId="277"/>
            <ac:inkMk id="139" creationId="{33C5855C-1112-6E4A-F203-1CF24ADE12DC}"/>
          </ac:inkMkLst>
        </pc:inkChg>
        <pc:inkChg chg="add mod">
          <ac:chgData name="Khattab, Sherif" userId="c83b1e15-36f3-4f46-aceb-05aac24c545e" providerId="ADAL" clId="{0AF8ABA1-FB27-4DA0-9762-78B19B59A4B7}" dt="2023-09-27T18:54:25.342" v="443"/>
          <ac:inkMkLst>
            <pc:docMk/>
            <pc:sldMk cId="3456616918" sldId="277"/>
            <ac:inkMk id="140" creationId="{5351C589-59C6-050B-2EF0-58288329CD43}"/>
          </ac:inkMkLst>
        </pc:inkChg>
        <pc:inkChg chg="add mod">
          <ac:chgData name="Khattab, Sherif" userId="c83b1e15-36f3-4f46-aceb-05aac24c545e" providerId="ADAL" clId="{0AF8ABA1-FB27-4DA0-9762-78B19B59A4B7}" dt="2023-09-27T18:54:25.342" v="443"/>
          <ac:inkMkLst>
            <pc:docMk/>
            <pc:sldMk cId="3456616918" sldId="277"/>
            <ac:inkMk id="141" creationId="{BB8B75B8-1620-DCC6-97C7-F46D36F55C5C}"/>
          </ac:inkMkLst>
        </pc:inkChg>
        <pc:inkChg chg="add mod">
          <ac:chgData name="Khattab, Sherif" userId="c83b1e15-36f3-4f46-aceb-05aac24c545e" providerId="ADAL" clId="{0AF8ABA1-FB27-4DA0-9762-78B19B59A4B7}" dt="2023-09-27T18:54:25.342" v="443"/>
          <ac:inkMkLst>
            <pc:docMk/>
            <pc:sldMk cId="3456616918" sldId="277"/>
            <ac:inkMk id="142" creationId="{ADD894BE-3584-4711-6DC8-76E5F303ADC2}"/>
          </ac:inkMkLst>
        </pc:inkChg>
        <pc:inkChg chg="add mod">
          <ac:chgData name="Khattab, Sherif" userId="c83b1e15-36f3-4f46-aceb-05aac24c545e" providerId="ADAL" clId="{0AF8ABA1-FB27-4DA0-9762-78B19B59A4B7}" dt="2023-09-27T18:54:25.342" v="443"/>
          <ac:inkMkLst>
            <pc:docMk/>
            <pc:sldMk cId="3456616918" sldId="277"/>
            <ac:inkMk id="143" creationId="{0008AD0C-B21F-6F84-3D92-94679E75C746}"/>
          </ac:inkMkLst>
        </pc:inkChg>
        <pc:inkChg chg="add mod">
          <ac:chgData name="Khattab, Sherif" userId="c83b1e15-36f3-4f46-aceb-05aac24c545e" providerId="ADAL" clId="{0AF8ABA1-FB27-4DA0-9762-78B19B59A4B7}" dt="2023-09-27T18:54:30.827" v="449"/>
          <ac:inkMkLst>
            <pc:docMk/>
            <pc:sldMk cId="3456616918" sldId="277"/>
            <ac:inkMk id="145" creationId="{DA3784D1-5760-35B5-18E7-86DCC1513D52}"/>
          </ac:inkMkLst>
        </pc:inkChg>
        <pc:inkChg chg="add mod">
          <ac:chgData name="Khattab, Sherif" userId="c83b1e15-36f3-4f46-aceb-05aac24c545e" providerId="ADAL" clId="{0AF8ABA1-FB27-4DA0-9762-78B19B59A4B7}" dt="2023-09-27T18:54:30.827" v="449"/>
          <ac:inkMkLst>
            <pc:docMk/>
            <pc:sldMk cId="3456616918" sldId="277"/>
            <ac:inkMk id="146" creationId="{21E9141E-DC66-67A8-3F71-5D4FDA4D1C87}"/>
          </ac:inkMkLst>
        </pc:inkChg>
        <pc:inkChg chg="add mod">
          <ac:chgData name="Khattab, Sherif" userId="c83b1e15-36f3-4f46-aceb-05aac24c545e" providerId="ADAL" clId="{0AF8ABA1-FB27-4DA0-9762-78B19B59A4B7}" dt="2023-09-27T18:54:30.827" v="449"/>
          <ac:inkMkLst>
            <pc:docMk/>
            <pc:sldMk cId="3456616918" sldId="277"/>
            <ac:inkMk id="147" creationId="{07F163DC-8C04-4593-B98F-DECA430513D8}"/>
          </ac:inkMkLst>
        </pc:inkChg>
        <pc:inkChg chg="add mod">
          <ac:chgData name="Khattab, Sherif" userId="c83b1e15-36f3-4f46-aceb-05aac24c545e" providerId="ADAL" clId="{0AF8ABA1-FB27-4DA0-9762-78B19B59A4B7}" dt="2023-09-27T18:54:30.827" v="449"/>
          <ac:inkMkLst>
            <pc:docMk/>
            <pc:sldMk cId="3456616918" sldId="277"/>
            <ac:inkMk id="148" creationId="{EAA53207-A7A2-A08E-9287-14D25762CB20}"/>
          </ac:inkMkLst>
        </pc:inkChg>
        <pc:inkChg chg="add mod">
          <ac:chgData name="Khattab, Sherif" userId="c83b1e15-36f3-4f46-aceb-05aac24c545e" providerId="ADAL" clId="{0AF8ABA1-FB27-4DA0-9762-78B19B59A4B7}" dt="2023-09-27T18:54:30.827" v="449"/>
          <ac:inkMkLst>
            <pc:docMk/>
            <pc:sldMk cId="3456616918" sldId="277"/>
            <ac:inkMk id="149" creationId="{6F45B183-4DE6-BC08-A937-D982C0BF5FE3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51" creationId="{D48BED67-D790-A42F-12F4-3BBF636BC802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52" creationId="{DC5DA0BA-D7A0-E6F8-C63F-1F57A86762D2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53" creationId="{A3423C31-C2F2-052B-5D5D-843202069034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54" creationId="{CD43822F-BA9C-05EE-1ED0-ADB49A0AABFF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55" creationId="{D0341DDB-00C6-4BAE-7BC3-62E096487278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56" creationId="{538E0A8E-1CA3-E560-29CD-4A719F8CEC46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57" creationId="{E058C7C8-0997-957B-DC3B-26CDE501EAAD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61" creationId="{0A69B9A2-41E9-FFAD-B02A-19F653888C9F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62" creationId="{A07B36B2-0DDC-BC48-384E-23BD8F555AA7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63" creationId="{92568818-5C75-78C3-0B38-1E6321D1120F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64" creationId="{9ECAA418-8BA0-55FB-BFD0-FBB66512CF73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65" creationId="{B5D64B2C-BD0B-274D-DF50-B90FD61FEAD2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66" creationId="{A2E69E50-BDF3-3EED-AFA1-9C4AC358D567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67" creationId="{424914FC-BF22-7DB0-90FE-CC450777BB21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68" creationId="{1953FB84-6C90-5265-23C5-1424918FF8C0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71" creationId="{A8E45303-8EE5-97AE-C42E-234C86B25DF0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72" creationId="{C1C53BF6-763F-A986-440E-0ED88DBE58C5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73" creationId="{14EC8F4A-40E2-23A9-30CA-3E5FC97920F4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74" creationId="{1C312514-7D1B-462A-17FB-A53D9435547D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75" creationId="{EB54C728-3990-B796-B003-719FDD920D30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76" creationId="{1E845EB8-3F67-6AD0-58FE-11E8BCD6213D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77" creationId="{9F0D694F-AFA6-8788-DFDB-5EAF7524BC67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79" creationId="{BB13DF40-5ECB-FCBA-78CA-2FDD221E8146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80" creationId="{98244C6F-7E0D-08EE-1BEC-D5BD70F03774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82" creationId="{12E0C1CD-2906-4488-FD83-EE9A15AC62CB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84" creationId="{3948A821-6D74-7379-953D-204228F82488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85" creationId="{FDFF9530-FF3F-7B82-0274-F23D3A3C90FF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86" creationId="{CBBD118D-165E-0979-25F4-0395F67E3CFB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87" creationId="{0F894CBB-1848-450F-68C8-6D2CB22C6F8F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88" creationId="{557C956A-4818-EE8B-C145-028FF1B980C6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90" creationId="{B2019E96-0BF2-E1F7-375B-537D6088D149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191" creationId="{A062E8C6-CF85-93A7-C348-CD2BD040762C}"/>
          </ac:inkMkLst>
        </pc:inkChg>
        <pc:inkChg chg="add mod">
          <ac:chgData name="Khattab, Sherif" userId="c83b1e15-36f3-4f46-aceb-05aac24c545e" providerId="ADAL" clId="{0AF8ABA1-FB27-4DA0-9762-78B19B59A4B7}" dt="2023-09-27T18:55:29.685" v="498"/>
          <ac:inkMkLst>
            <pc:docMk/>
            <pc:sldMk cId="3456616918" sldId="277"/>
            <ac:inkMk id="193" creationId="{94CBFD0E-5324-B921-9156-B79A44693192}"/>
          </ac:inkMkLst>
        </pc:inkChg>
        <pc:inkChg chg="add mod">
          <ac:chgData name="Khattab, Sherif" userId="c83b1e15-36f3-4f46-aceb-05aac24c545e" providerId="ADAL" clId="{0AF8ABA1-FB27-4DA0-9762-78B19B59A4B7}" dt="2023-09-27T18:55:29.685" v="498"/>
          <ac:inkMkLst>
            <pc:docMk/>
            <pc:sldMk cId="3456616918" sldId="277"/>
            <ac:inkMk id="194" creationId="{2846E325-CBE9-FD0C-CBF9-39C3D5B24361}"/>
          </ac:inkMkLst>
        </pc:inkChg>
        <pc:inkChg chg="add mod">
          <ac:chgData name="Khattab, Sherif" userId="c83b1e15-36f3-4f46-aceb-05aac24c545e" providerId="ADAL" clId="{0AF8ABA1-FB27-4DA0-9762-78B19B59A4B7}" dt="2023-09-27T18:55:29.685" v="498"/>
          <ac:inkMkLst>
            <pc:docMk/>
            <pc:sldMk cId="3456616918" sldId="277"/>
            <ac:inkMk id="195" creationId="{6479AE2C-AF2E-4B4E-AB4C-F3F9CE8B0D11}"/>
          </ac:inkMkLst>
        </pc:inkChg>
        <pc:inkChg chg="add mod">
          <ac:chgData name="Khattab, Sherif" userId="c83b1e15-36f3-4f46-aceb-05aac24c545e" providerId="ADAL" clId="{0AF8ABA1-FB27-4DA0-9762-78B19B59A4B7}" dt="2023-09-27T18:55:29.685" v="498"/>
          <ac:inkMkLst>
            <pc:docMk/>
            <pc:sldMk cId="3456616918" sldId="277"/>
            <ac:inkMk id="196" creationId="{431F6890-9800-149F-D3B2-43ACC2DAB8E7}"/>
          </ac:inkMkLst>
        </pc:inkChg>
        <pc:inkChg chg="add mod">
          <ac:chgData name="Khattab, Sherif" userId="c83b1e15-36f3-4f46-aceb-05aac24c545e" providerId="ADAL" clId="{0AF8ABA1-FB27-4DA0-9762-78B19B59A4B7}" dt="2023-09-27T18:55:29.685" v="498"/>
          <ac:inkMkLst>
            <pc:docMk/>
            <pc:sldMk cId="3456616918" sldId="277"/>
            <ac:inkMk id="198" creationId="{F1CEF656-D148-9784-6406-56018D42CBB4}"/>
          </ac:inkMkLst>
        </pc:inkChg>
        <pc:inkChg chg="add mod">
          <ac:chgData name="Khattab, Sherif" userId="c83b1e15-36f3-4f46-aceb-05aac24c545e" providerId="ADAL" clId="{0AF8ABA1-FB27-4DA0-9762-78B19B59A4B7}" dt="2023-09-27T18:55:29.685" v="498"/>
          <ac:inkMkLst>
            <pc:docMk/>
            <pc:sldMk cId="3456616918" sldId="277"/>
            <ac:inkMk id="199" creationId="{87CC074E-C2FB-9DE2-FD34-D180A785163E}"/>
          </ac:inkMkLst>
        </pc:inkChg>
        <pc:inkChg chg="add mod">
          <ac:chgData name="Khattab, Sherif" userId="c83b1e15-36f3-4f46-aceb-05aac24c545e" providerId="ADAL" clId="{0AF8ABA1-FB27-4DA0-9762-78B19B59A4B7}" dt="2023-09-27T18:55:29.685" v="498"/>
          <ac:inkMkLst>
            <pc:docMk/>
            <pc:sldMk cId="3456616918" sldId="277"/>
            <ac:inkMk id="200" creationId="{88C4762C-E942-F439-8990-D005292C2E99}"/>
          </ac:inkMkLst>
        </pc:inkChg>
        <pc:inkChg chg="add del">
          <ac:chgData name="Khattab, Sherif" userId="c83b1e15-36f3-4f46-aceb-05aac24c545e" providerId="ADAL" clId="{0AF8ABA1-FB27-4DA0-9762-78B19B59A4B7}" dt="2023-09-27T19:14:17.235" v="770" actId="478"/>
          <ac:inkMkLst>
            <pc:docMk/>
            <pc:sldMk cId="3456616918" sldId="277"/>
            <ac:inkMk id="201" creationId="{279A422F-F5E5-1BBC-2F87-6E252A4C53E1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204" creationId="{50B544F1-93E0-6B68-6572-C4073AFD9657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205" creationId="{0DE6F8B5-01A2-7531-BA17-34E87E4F14E5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206" creationId="{0BCC7A51-FDB4-AA78-F8C4-4DCA13A8C55B}"/>
          </ac:inkMkLst>
        </pc:inkChg>
        <pc:inkChg chg="add del">
          <ac:chgData name="Khattab, Sherif" userId="c83b1e15-36f3-4f46-aceb-05aac24c545e" providerId="ADAL" clId="{0AF8ABA1-FB27-4DA0-9762-78B19B59A4B7}" dt="2023-09-27T18:56:44.658" v="516" actId="9405"/>
          <ac:inkMkLst>
            <pc:docMk/>
            <pc:sldMk cId="3456616918" sldId="277"/>
            <ac:inkMk id="208" creationId="{047C7F5B-EA31-4AD5-97D3-A71FFB76ACFA}"/>
          </ac:inkMkLst>
        </pc:inkChg>
        <pc:inkChg chg="add del">
          <ac:chgData name="Khattab, Sherif" userId="c83b1e15-36f3-4f46-aceb-05aac24c545e" providerId="ADAL" clId="{0AF8ABA1-FB27-4DA0-9762-78B19B59A4B7}" dt="2023-09-27T18:56:44.340" v="515" actId="9405"/>
          <ac:inkMkLst>
            <pc:docMk/>
            <pc:sldMk cId="3456616918" sldId="277"/>
            <ac:inkMk id="209" creationId="{272FD6D6-75E6-F146-DB06-D34AD9F7F4C8}"/>
          </ac:inkMkLst>
        </pc:inkChg>
        <pc:inkChg chg="add del mod">
          <ac:chgData name="Khattab, Sherif" userId="c83b1e15-36f3-4f46-aceb-05aac24c545e" providerId="ADAL" clId="{0AF8ABA1-FB27-4DA0-9762-78B19B59A4B7}" dt="2023-09-27T18:56:43.959" v="514" actId="9405"/>
          <ac:inkMkLst>
            <pc:docMk/>
            <pc:sldMk cId="3456616918" sldId="277"/>
            <ac:inkMk id="210" creationId="{221A8BEB-90BD-F91E-D2E6-7378AE300A5E}"/>
          </ac:inkMkLst>
        </pc:inkChg>
        <pc:inkChg chg="add del mod">
          <ac:chgData name="Khattab, Sherif" userId="c83b1e15-36f3-4f46-aceb-05aac24c545e" providerId="ADAL" clId="{0AF8ABA1-FB27-4DA0-9762-78B19B59A4B7}" dt="2023-09-27T18:56:43.533" v="513" actId="9405"/>
          <ac:inkMkLst>
            <pc:docMk/>
            <pc:sldMk cId="3456616918" sldId="277"/>
            <ac:inkMk id="211" creationId="{C75DEF58-E97C-10E5-E32C-661A151471A9}"/>
          </ac:inkMkLst>
        </pc:inkChg>
        <pc:inkChg chg="add del mod">
          <ac:chgData name="Khattab, Sherif" userId="c83b1e15-36f3-4f46-aceb-05aac24c545e" providerId="ADAL" clId="{0AF8ABA1-FB27-4DA0-9762-78B19B59A4B7}" dt="2023-09-27T18:56:43.205" v="512" actId="9405"/>
          <ac:inkMkLst>
            <pc:docMk/>
            <pc:sldMk cId="3456616918" sldId="277"/>
            <ac:inkMk id="212" creationId="{7F4E10FB-85C2-968D-1D39-AD5DC8993D0F}"/>
          </ac:inkMkLst>
        </pc:inkChg>
        <pc:inkChg chg="add del mod">
          <ac:chgData name="Khattab, Sherif" userId="c83b1e15-36f3-4f46-aceb-05aac24c545e" providerId="ADAL" clId="{0AF8ABA1-FB27-4DA0-9762-78B19B59A4B7}" dt="2023-09-27T18:56:42.830" v="511"/>
          <ac:inkMkLst>
            <pc:docMk/>
            <pc:sldMk cId="3456616918" sldId="277"/>
            <ac:inkMk id="213" creationId="{295F07B8-2812-30D1-09B3-33AFFCD74516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216" creationId="{437A77A7-96E8-321D-E250-81868E48F30F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217" creationId="{E7804A13-C746-6B41-E1F6-E09468290582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218" creationId="{36C137B9-46A7-5C7B-A0B9-5A2B22B1C66E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219" creationId="{E92BCE37-FAC5-F3AA-3F83-02143F80EFD6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220" creationId="{DD497605-3443-13CC-C56E-1B4921DA2188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221" creationId="{7B3CF5C5-2F8C-1EFD-8500-2A5DEE0E5C46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223" creationId="{873683C0-EF2E-957E-7193-58992FEFF071}"/>
          </ac:inkMkLst>
        </pc:inkChg>
        <pc:inkChg chg="add del mod">
          <ac:chgData name="Khattab, Sherif" userId="c83b1e15-36f3-4f46-aceb-05aac24c545e" providerId="ADAL" clId="{0AF8ABA1-FB27-4DA0-9762-78B19B59A4B7}" dt="2023-09-27T19:14:13.981" v="769" actId="478"/>
          <ac:inkMkLst>
            <pc:docMk/>
            <pc:sldMk cId="3456616918" sldId="277"/>
            <ac:inkMk id="224" creationId="{4C0ECD56-9660-922D-2E4F-C5DF1EB18133}"/>
          </ac:inkMkLst>
        </pc:inkChg>
        <pc:inkChg chg="add mod">
          <ac:chgData name="Khattab, Sherif" userId="c83b1e15-36f3-4f46-aceb-05aac24c545e" providerId="ADAL" clId="{0AF8ABA1-FB27-4DA0-9762-78B19B59A4B7}" dt="2023-09-27T18:58:09.949" v="528"/>
          <ac:inkMkLst>
            <pc:docMk/>
            <pc:sldMk cId="3456616918" sldId="277"/>
            <ac:inkMk id="226" creationId="{A3B6AB0E-E7CB-F132-C630-9C002C94AC9A}"/>
          </ac:inkMkLst>
        </pc:inkChg>
      </pc:sldChg>
      <pc:sldChg chg="modSp new del mod">
        <pc:chgData name="Khattab, Sherif" userId="c83b1e15-36f3-4f46-aceb-05aac24c545e" providerId="ADAL" clId="{0AF8ABA1-FB27-4DA0-9762-78B19B59A4B7}" dt="2023-09-27T19:14:27.207" v="774" actId="47"/>
        <pc:sldMkLst>
          <pc:docMk/>
          <pc:sldMk cId="2735883260" sldId="278"/>
        </pc:sldMkLst>
        <pc:spChg chg="mod">
          <ac:chgData name="Khattab, Sherif" userId="c83b1e15-36f3-4f46-aceb-05aac24c545e" providerId="ADAL" clId="{0AF8ABA1-FB27-4DA0-9762-78B19B59A4B7}" dt="2023-09-27T19:04:38.442" v="766" actId="20577"/>
          <ac:spMkLst>
            <pc:docMk/>
            <pc:sldMk cId="2735883260" sldId="278"/>
            <ac:spMk id="3" creationId="{E90C6E97-720C-B2A7-33AD-75A42623EDFE}"/>
          </ac:spMkLst>
        </pc:spChg>
      </pc:sldChg>
    </pc:docChg>
  </pc:docChgLst>
  <pc:docChgLst>
    <pc:chgData name="Khattab, Sherif" userId="c83b1e15-36f3-4f46-aceb-05aac24c545e" providerId="ADAL" clId="{AF80A323-3A25-4DE6-9173-3E1881B472CE}"/>
    <pc:docChg chg="modSld">
      <pc:chgData name="Khattab, Sherif" userId="c83b1e15-36f3-4f46-aceb-05aac24c545e" providerId="ADAL" clId="{AF80A323-3A25-4DE6-9173-3E1881B472CE}" dt="2019-02-07T20:34:59.397" v="0" actId="1076"/>
      <pc:docMkLst>
        <pc:docMk/>
      </pc:docMkLst>
      <pc:sldChg chg="modSp">
        <pc:chgData name="Khattab, Sherif" userId="c83b1e15-36f3-4f46-aceb-05aac24c545e" providerId="ADAL" clId="{AF80A323-3A25-4DE6-9173-3E1881B472CE}" dt="2019-02-07T20:34:59.397" v="0" actId="1076"/>
        <pc:sldMkLst>
          <pc:docMk/>
          <pc:sldMk cId="4010947072" sldId="258"/>
        </pc:sldMkLst>
        <pc:picChg chg="mod">
          <ac:chgData name="Khattab, Sherif" userId="c83b1e15-36f3-4f46-aceb-05aac24c545e" providerId="ADAL" clId="{AF80A323-3A25-4DE6-9173-3E1881B472CE}" dt="2019-02-07T20:34:59.397" v="0" actId="1076"/>
          <ac:picMkLst>
            <pc:docMk/>
            <pc:sldMk cId="4010947072" sldId="258"/>
            <ac:picMk id="4" creationId="{1F0C1A95-7237-104B-A3CE-078DB8F4E8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157F-DC7D-457B-86F2-B8FA8FF7BDF8}" type="datetimeFigureOut">
              <a:rPr lang="en-US" smtClean="0"/>
              <a:t>9/27/2023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6006" y="23151"/>
            <a:ext cx="9373843" cy="737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66" y="851942"/>
            <a:ext cx="9106960" cy="505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0266" y="6543325"/>
            <a:ext cx="911939" cy="306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72D157F-DC7D-457B-86F2-B8FA8FF7BDF8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733" y="649287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8436" y="6543325"/>
            <a:ext cx="683339" cy="30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0B1C91B-4DB9-4139-88C5-4D2BFC14B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50352"/>
            <a:ext cx="10945091" cy="1646302"/>
          </a:xfrm>
        </p:spPr>
        <p:txBody>
          <a:bodyPr/>
          <a:lstStyle/>
          <a:p>
            <a:pPr algn="ctr"/>
            <a:r>
              <a:rPr lang="en-US" dirty="0"/>
              <a:t>CS 0445 </a:t>
            </a:r>
            <a:r>
              <a:rPr lang="en-US"/>
              <a:t>Algorithms and Data Structures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87382" y="4050833"/>
            <a:ext cx="12479382" cy="109689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Lab 3 </a:t>
            </a:r>
            <a:r>
              <a:rPr lang="mr-IN" sz="3600" dirty="0"/>
              <a:t>–</a:t>
            </a:r>
            <a:r>
              <a:rPr lang="en-US" sz="3600" dirty="0"/>
              <a:t> Reversing a Linked List</a:t>
            </a:r>
          </a:p>
          <a:p>
            <a:pPr algn="ctr"/>
            <a:r>
              <a:rPr lang="en-US" sz="4000" dirty="0"/>
              <a:t> </a:t>
            </a:r>
            <a:r>
              <a:rPr lang="en-US" sz="1400" dirty="0"/>
              <a:t>(</a:t>
            </a:r>
            <a:r>
              <a:rPr lang="en-US" sz="1400" i="1" dirty="0"/>
              <a:t>Based on Dr. Hoot’s Lab Manual for Data Structures and Abstractions with Java </a:t>
            </a:r>
            <a:r>
              <a:rPr lang="en-US" sz="1400" dirty="0"/>
              <a:t>™)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2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8B00-1897-FF46-BE08-F437E1FC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215-55DC-494B-8EF1-31D0DAD80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reverse operation is often supplied as a basic operation of a list</a:t>
            </a:r>
          </a:p>
          <a:p>
            <a:r>
              <a:rPr lang="en-US" sz="2400" dirty="0"/>
              <a:t>One example is used to convert a list that was sorted from smallest to largest into a list that is sorted in the other direction</a:t>
            </a:r>
          </a:p>
          <a:p>
            <a:r>
              <a:rPr lang="en-US" sz="2400" dirty="0"/>
              <a:t>To implement the reverse method, we will be using </a:t>
            </a:r>
            <a:r>
              <a:rPr lang="en-US" sz="2400" b="1" dirty="0"/>
              <a:t>list surgery</a:t>
            </a:r>
          </a:p>
          <a:p>
            <a:r>
              <a:rPr lang="en-US" sz="2400" dirty="0"/>
              <a:t>The order that operations are done can be critical</a:t>
            </a:r>
          </a:p>
          <a:p>
            <a:pPr lvl="1"/>
            <a:r>
              <a:rPr lang="en-US" sz="2000" dirty="0"/>
              <a:t>If you are not careful, the list will not survive the surgery</a:t>
            </a:r>
          </a:p>
          <a:p>
            <a:r>
              <a:rPr lang="en-US" sz="2400" dirty="0"/>
              <a:t>To avoid problems with surgery, it is always a good idea to trace carefully the intended operation of methods before implementing the code</a:t>
            </a:r>
          </a:p>
        </p:txBody>
      </p:sp>
    </p:spTree>
    <p:extLst>
      <p:ext uri="{BB962C8B-B14F-4D97-AF65-F5344CB8AC3E}">
        <p14:creationId xmlns:p14="http://schemas.microsoft.com/office/powerpoint/2010/main" val="282221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links (the next portions of the Nodes) will be altered in a </a:t>
            </a:r>
            <a:r>
              <a:rPr lang="en-US" b="1" dirty="0"/>
              <a:t>single pass over the list</a:t>
            </a:r>
          </a:p>
          <a:p>
            <a:r>
              <a:rPr lang="en-US" dirty="0"/>
              <a:t> Suppose there is a list with the following state: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will the final state be after reverse()?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reach the final state, follow these steps.  Show the state of the list after each step.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F8FF1-DEE6-0C40-954A-E298957EA3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19" y="1764920"/>
            <a:ext cx="5324167" cy="1371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94E4FB-9C7B-1F45-A370-1A77A930DB2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19" y="3898562"/>
            <a:ext cx="5216012" cy="150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5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in the initial state. Use three variables to reference a current node, the node before, and the node after. (From now on, when referring to a position, it will be with respect to the order in the following diagram).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the current node’s next reference be the previous node</a:t>
            </a:r>
          </a:p>
          <a:p>
            <a:r>
              <a:rPr lang="en-US" dirty="0"/>
              <a:t>Change all three reference variables so that they move forward by one step</a:t>
            </a:r>
          </a:p>
          <a:p>
            <a:r>
              <a:rPr lang="en-US" dirty="0"/>
              <a:t>Change the variable firstNode so that it references the last node that was processed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C1A95-7237-104B-A3CE-078DB8F4E8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91" y="1675438"/>
            <a:ext cx="5658465" cy="15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4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DBEF-AC29-B549-ACA0-FC1F0E7B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B1FD-3A18-E54C-BDCF-8D8CCA61A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general, a loop will be needed. What is the condition of the loop?</a:t>
            </a:r>
          </a:p>
          <a:p>
            <a:r>
              <a:rPr lang="en-US" dirty="0"/>
              <a:t>Write an algorithm for the reverse operation</a:t>
            </a:r>
          </a:p>
          <a:p>
            <a:r>
              <a:rPr lang="en-US" dirty="0"/>
              <a:t>Consider each of the following cases and decide if the algorithm handles it correctly.</a:t>
            </a:r>
          </a:p>
          <a:p>
            <a:pPr lvl="1"/>
            <a:r>
              <a:rPr lang="en-US" dirty="0"/>
              <a:t>Empty list</a:t>
            </a:r>
          </a:p>
          <a:p>
            <a:pPr lvl="1"/>
            <a:r>
              <a:rPr lang="en-US" dirty="0"/>
              <a:t>A list with one element (singleton)</a:t>
            </a:r>
          </a:p>
          <a:p>
            <a:pPr lvl="1"/>
            <a:r>
              <a:rPr lang="en-US" dirty="0"/>
              <a:t>A list with two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169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1366</TotalTime>
  <Words>332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CS 0445 Algorithms and Data Structures 1</vt:lpstr>
      <vt:lpstr>Reverse</vt:lpstr>
      <vt:lpstr>Visualization</vt:lpstr>
      <vt:lpstr>Visualization</vt:lpstr>
      <vt:lpstr>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110</cp:revision>
  <dcterms:created xsi:type="dcterms:W3CDTF">2018-01-02T22:56:00Z</dcterms:created>
  <dcterms:modified xsi:type="dcterms:W3CDTF">2023-09-27T19:14:32Z</dcterms:modified>
</cp:coreProperties>
</file>