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300669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289539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83408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555127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586114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41845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796766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148131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756880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598157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76012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5805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085689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82681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93580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2915832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7025795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18535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51622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54555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79647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37642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95472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134055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043920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0635436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 REGISTER NO AND NMID: asunm126212400641 DEPARTMENT: BCA 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CHANDRA SEKAR .E.V</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22402070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Y</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5518441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3" name="图片"/>
          <p:cNvPicPr>
            <a:picLocks noChangeAspect="1"/>
          </p:cNvPicPr>
          <p:nvPr/>
        </p:nvPicPr>
        <p:blipFill>
          <a:blip r:embed="rId2" cstate="print"/>
          <a:stretch>
            <a:fillRect/>
          </a:stretch>
        </p:blipFill>
        <p:spPr>
          <a:xfrm rot="21598836">
            <a:off x="2994847" y="4004986"/>
            <a:ext cx="5621629" cy="2463762"/>
          </a:xfrm>
          <a:prstGeom prst="rect"/>
          <a:noFill/>
          <a:ln w="12700" cmpd="sng" cap="flat">
            <a:noFill/>
            <a:prstDash val="solid"/>
            <a:miter/>
          </a:ln>
        </p:spPr>
      </p:pic>
    </p:spTree>
    <p:extLst>
      <p:ext uri="{BB962C8B-B14F-4D97-AF65-F5344CB8AC3E}">
        <p14:creationId xmlns:p14="http://schemas.microsoft.com/office/powerpoint/2010/main" val="19069168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3048000" y="1997839"/>
            <a:ext cx="6096000"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27385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837953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3238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5663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3754875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19596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3048000" y="2967335"/>
            <a:ext cx="609600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440053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3048000" y="2551837"/>
            <a:ext cx="6096000"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5169402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3048000" y="1859340"/>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581690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974002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矩形"/>
          <p:cNvSpPr>
            <a:spLocks/>
          </p:cNvSpPr>
          <p:nvPr/>
        </p:nvSpPr>
        <p:spPr>
          <a:xfrm rot="0">
            <a:off x="739774" y="1973579"/>
            <a:ext cx="789116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 Header – Name, role, and tagline.</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 About – Short intro about yourself.</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 Projects – Showcase best work with images &amp; brief notes.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4. Skills – Highlight key abilities.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5. Contact – Easy way to connect.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9534503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755332" y="385444"/>
            <a:ext cx="10681335" cy="812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3048000" y="1859340"/>
            <a:ext cx="6096000" cy="3434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9411950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2025-09-09T04:29:42Z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bcff9076e97a46548e474475708e32f2</vt:lpwstr>
  </property>
</Properties>
</file>