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1" r:id="rId9"/>
    <p:sldId id="270" r:id="rId10"/>
    <p:sldId id="271" r:id="rId11"/>
    <p:sldId id="272" r:id="rId12"/>
    <p:sldId id="273" r:id="rId13"/>
    <p:sldId id="274" r:id="rId14"/>
    <p:sldId id="268" r:id="rId15"/>
    <p:sldId id="269" r:id="rId16"/>
    <p:sldId id="267" r:id="rId17"/>
    <p:sldId id="266" r:id="rId18"/>
    <p:sldId id="263" r:id="rId19"/>
    <p:sldId id="275" r:id="rId20"/>
    <p:sldId id="281" r:id="rId21"/>
    <p:sldId id="276" r:id="rId22"/>
    <p:sldId id="277" r:id="rId23"/>
    <p:sldId id="278" r:id="rId24"/>
    <p:sldId id="279" r:id="rId25"/>
    <p:sldId id="28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B6734-7ED4-4A00-A7B4-B8157DF74F4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60E828-0A22-46A5-9156-7FC21D0A6405}">
      <dgm:prSet phldrT="[Texte]"/>
      <dgm:spPr/>
      <dgm:t>
        <a:bodyPr/>
        <a:lstStyle/>
        <a:p>
          <a:r>
            <a:rPr lang="fr-FR" dirty="0"/>
            <a:t>Variation intéressante pour le lecteur</a:t>
          </a:r>
        </a:p>
      </dgm:t>
    </dgm:pt>
    <dgm:pt modelId="{D68DC156-FD78-4F54-ADE0-ABCA402045CA}" type="parTrans" cxnId="{8AE61D34-4A1E-4C6E-A305-9A1414A7D0B2}">
      <dgm:prSet/>
      <dgm:spPr/>
      <dgm:t>
        <a:bodyPr/>
        <a:lstStyle/>
        <a:p>
          <a:endParaRPr lang="fr-FR"/>
        </a:p>
      </dgm:t>
    </dgm:pt>
    <dgm:pt modelId="{A6732F78-5BC0-45E1-8C3A-0738F8FE06D5}" type="sibTrans" cxnId="{8AE61D34-4A1E-4C6E-A305-9A1414A7D0B2}">
      <dgm:prSet/>
      <dgm:spPr/>
      <dgm:t>
        <a:bodyPr/>
        <a:lstStyle/>
        <a:p>
          <a:endParaRPr lang="fr-FR"/>
        </a:p>
      </dgm:t>
    </dgm:pt>
    <dgm:pt modelId="{1F5CC216-8CA8-40D2-A7F1-5786F7B22964}">
      <dgm:prSet phldrT="[Texte]"/>
      <dgm:spPr/>
      <dgm:t>
        <a:bodyPr/>
        <a:lstStyle/>
        <a:p>
          <a:r>
            <a:rPr lang="fr-FR" dirty="0"/>
            <a:t>Forme de la distribution</a:t>
          </a:r>
        </a:p>
      </dgm:t>
    </dgm:pt>
    <dgm:pt modelId="{32377324-125F-4C8C-9B98-436C645F1759}" type="parTrans" cxnId="{60F62793-A991-4037-9A42-F3F71FC17D79}">
      <dgm:prSet/>
      <dgm:spPr/>
      <dgm:t>
        <a:bodyPr/>
        <a:lstStyle/>
        <a:p>
          <a:endParaRPr lang="fr-FR"/>
        </a:p>
      </dgm:t>
    </dgm:pt>
    <dgm:pt modelId="{02775790-DC13-41A4-BB90-055DC55B03B3}" type="sibTrans" cxnId="{60F62793-A991-4037-9A42-F3F71FC17D79}">
      <dgm:prSet/>
      <dgm:spPr/>
      <dgm:t>
        <a:bodyPr/>
        <a:lstStyle/>
        <a:p>
          <a:endParaRPr lang="fr-FR"/>
        </a:p>
      </dgm:t>
    </dgm:pt>
    <dgm:pt modelId="{351C8843-F886-4891-848C-0177EC91ACA0}">
      <dgm:prSet phldrT="[Texte]"/>
      <dgm:spPr/>
      <dgm:t>
        <a:bodyPr/>
        <a:lstStyle/>
        <a:p>
          <a:r>
            <a:rPr lang="fr-FR" dirty="0"/>
            <a:t>Différence entre plusieurs groupes</a:t>
          </a:r>
        </a:p>
      </dgm:t>
    </dgm:pt>
    <dgm:pt modelId="{53751646-B83C-43A3-A3CB-9C06CF37E32B}" type="parTrans" cxnId="{E00786F7-0DD1-4318-BA99-091510DA1BE2}">
      <dgm:prSet/>
      <dgm:spPr/>
      <dgm:t>
        <a:bodyPr/>
        <a:lstStyle/>
        <a:p>
          <a:endParaRPr lang="fr-FR"/>
        </a:p>
      </dgm:t>
    </dgm:pt>
    <dgm:pt modelId="{16CD8222-A6DF-4336-B42B-973EC9AB7F7B}" type="sibTrans" cxnId="{E00786F7-0DD1-4318-BA99-091510DA1BE2}">
      <dgm:prSet/>
      <dgm:spPr/>
      <dgm:t>
        <a:bodyPr/>
        <a:lstStyle/>
        <a:p>
          <a:endParaRPr lang="fr-FR"/>
        </a:p>
      </dgm:t>
    </dgm:pt>
    <dgm:pt modelId="{4B2AC8A3-443A-472F-8820-0FD1FD156E72}">
      <dgm:prSet phldrT="[Texte]"/>
      <dgm:spPr/>
      <dgm:t>
        <a:bodyPr/>
        <a:lstStyle/>
        <a:p>
          <a:r>
            <a:rPr lang="fr-FR" dirty="0"/>
            <a:t>Evolution dans le temps</a:t>
          </a:r>
        </a:p>
      </dgm:t>
    </dgm:pt>
    <dgm:pt modelId="{6A6C79DE-76E9-443E-9213-1874BDE0B613}" type="parTrans" cxnId="{0AFEB88C-C743-4700-9E68-5DC6B335182B}">
      <dgm:prSet/>
      <dgm:spPr/>
      <dgm:t>
        <a:bodyPr/>
        <a:lstStyle/>
        <a:p>
          <a:endParaRPr lang="fr-FR"/>
        </a:p>
      </dgm:t>
    </dgm:pt>
    <dgm:pt modelId="{7C4E9CFD-7361-4E17-8E9A-8AD6FBF7293B}" type="sibTrans" cxnId="{0AFEB88C-C743-4700-9E68-5DC6B335182B}">
      <dgm:prSet/>
      <dgm:spPr/>
      <dgm:t>
        <a:bodyPr/>
        <a:lstStyle/>
        <a:p>
          <a:endParaRPr lang="fr-FR"/>
        </a:p>
      </dgm:t>
    </dgm:pt>
    <dgm:pt modelId="{CE68408F-53DC-4464-8887-5602A865A9B7}">
      <dgm:prSet phldrT="[Texte]"/>
      <dgm:spPr/>
      <dgm:t>
        <a:bodyPr/>
        <a:lstStyle/>
        <a:p>
          <a:r>
            <a:rPr lang="fr-FR" dirty="0"/>
            <a:t>Relation entre des données </a:t>
          </a:r>
        </a:p>
      </dgm:t>
    </dgm:pt>
    <dgm:pt modelId="{8D2C099D-1915-4582-8317-A15CCD5853DA}" type="parTrans" cxnId="{676C3888-6F3D-4B26-8476-530F5A0A5ADD}">
      <dgm:prSet/>
      <dgm:spPr/>
      <dgm:t>
        <a:bodyPr/>
        <a:lstStyle/>
        <a:p>
          <a:endParaRPr lang="fr-FR"/>
        </a:p>
      </dgm:t>
    </dgm:pt>
    <dgm:pt modelId="{23ACF369-CE56-4BCF-9603-49D6E193387C}" type="sibTrans" cxnId="{676C3888-6F3D-4B26-8476-530F5A0A5ADD}">
      <dgm:prSet/>
      <dgm:spPr/>
      <dgm:t>
        <a:bodyPr/>
        <a:lstStyle/>
        <a:p>
          <a:endParaRPr lang="fr-FR"/>
        </a:p>
      </dgm:t>
    </dgm:pt>
    <dgm:pt modelId="{66760727-DDD5-4F0B-A1AF-6853AD8FE376}" type="pres">
      <dgm:prSet presAssocID="{3FAB6734-7ED4-4A00-A7B4-B8157DF74F4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26BB79-C388-43B4-9B77-219B5F717FB6}" type="pres">
      <dgm:prSet presAssocID="{3FAB6734-7ED4-4A00-A7B4-B8157DF74F46}" presName="matrix" presStyleCnt="0"/>
      <dgm:spPr/>
    </dgm:pt>
    <dgm:pt modelId="{0886CCEB-C6A4-4D67-A943-D55BF8759F66}" type="pres">
      <dgm:prSet presAssocID="{3FAB6734-7ED4-4A00-A7B4-B8157DF74F46}" presName="tile1" presStyleLbl="node1" presStyleIdx="0" presStyleCnt="4"/>
      <dgm:spPr/>
    </dgm:pt>
    <dgm:pt modelId="{E54EC426-7028-4D88-818D-A36FBCF845C0}" type="pres">
      <dgm:prSet presAssocID="{3FAB6734-7ED4-4A00-A7B4-B8157DF74F4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EFD29F-8A01-4B35-A721-3CFC0C8E16DD}" type="pres">
      <dgm:prSet presAssocID="{3FAB6734-7ED4-4A00-A7B4-B8157DF74F46}" presName="tile2" presStyleLbl="node1" presStyleIdx="1" presStyleCnt="4" custLinFactNeighborY="0"/>
      <dgm:spPr/>
    </dgm:pt>
    <dgm:pt modelId="{CE09181C-AAEC-4F9C-9242-7AB17E5FFD4A}" type="pres">
      <dgm:prSet presAssocID="{3FAB6734-7ED4-4A00-A7B4-B8157DF74F4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9F3DF9-A09A-47EF-9B9D-AA0D3381384B}" type="pres">
      <dgm:prSet presAssocID="{3FAB6734-7ED4-4A00-A7B4-B8157DF74F46}" presName="tile3" presStyleLbl="node1" presStyleIdx="2" presStyleCnt="4"/>
      <dgm:spPr/>
    </dgm:pt>
    <dgm:pt modelId="{8B78CAD1-22D7-4842-B7CD-CD9EBBCB6DED}" type="pres">
      <dgm:prSet presAssocID="{3FAB6734-7ED4-4A00-A7B4-B8157DF74F4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92F73B-235F-44DF-8C56-4206EFBC4EF1}" type="pres">
      <dgm:prSet presAssocID="{3FAB6734-7ED4-4A00-A7B4-B8157DF74F46}" presName="tile4" presStyleLbl="node1" presStyleIdx="3" presStyleCnt="4"/>
      <dgm:spPr/>
    </dgm:pt>
    <dgm:pt modelId="{393BE3DE-B822-4D18-88AB-C23B7726BEED}" type="pres">
      <dgm:prSet presAssocID="{3FAB6734-7ED4-4A00-A7B4-B8157DF74F4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D051DEE-3FC7-4A37-8363-892C1E6853C7}" type="pres">
      <dgm:prSet presAssocID="{3FAB6734-7ED4-4A00-A7B4-B8157DF74F46}" presName="centerTile" presStyleLbl="fgShp" presStyleIdx="0" presStyleCnt="1" custScaleX="159584">
        <dgm:presLayoutVars>
          <dgm:chMax val="0"/>
          <dgm:chPref val="0"/>
        </dgm:presLayoutVars>
      </dgm:prSet>
      <dgm:spPr/>
    </dgm:pt>
  </dgm:ptLst>
  <dgm:cxnLst>
    <dgm:cxn modelId="{2A268C10-F963-404A-B57F-ADBC20B9CB4E}" type="presOf" srcId="{4B2AC8A3-443A-472F-8820-0FD1FD156E72}" destId="{199F3DF9-A09A-47EF-9B9D-AA0D3381384B}" srcOrd="0" destOrd="0" presId="urn:microsoft.com/office/officeart/2005/8/layout/matrix1"/>
    <dgm:cxn modelId="{11A63F14-A5E2-49A6-98C4-00CC0733C2EB}" type="presOf" srcId="{3FAB6734-7ED4-4A00-A7B4-B8157DF74F46}" destId="{66760727-DDD5-4F0B-A1AF-6853AD8FE376}" srcOrd="0" destOrd="0" presId="urn:microsoft.com/office/officeart/2005/8/layout/matrix1"/>
    <dgm:cxn modelId="{8AE61D34-4A1E-4C6E-A305-9A1414A7D0B2}" srcId="{3FAB6734-7ED4-4A00-A7B4-B8157DF74F46}" destId="{8D60E828-0A22-46A5-9156-7FC21D0A6405}" srcOrd="0" destOrd="0" parTransId="{D68DC156-FD78-4F54-ADE0-ABCA402045CA}" sibTransId="{A6732F78-5BC0-45E1-8C3A-0738F8FE06D5}"/>
    <dgm:cxn modelId="{5FBB6448-465C-4F45-9F33-7A91ABD34B3A}" type="presOf" srcId="{CE68408F-53DC-4464-8887-5602A865A9B7}" destId="{393BE3DE-B822-4D18-88AB-C23B7726BEED}" srcOrd="1" destOrd="0" presId="urn:microsoft.com/office/officeart/2005/8/layout/matrix1"/>
    <dgm:cxn modelId="{6839B84B-02B4-4AD0-9BFA-BF82D1EF1724}" type="presOf" srcId="{4B2AC8A3-443A-472F-8820-0FD1FD156E72}" destId="{8B78CAD1-22D7-4842-B7CD-CD9EBBCB6DED}" srcOrd="1" destOrd="0" presId="urn:microsoft.com/office/officeart/2005/8/layout/matrix1"/>
    <dgm:cxn modelId="{ECF7476E-7585-4F82-8C8F-B2FFAF0CE76C}" type="presOf" srcId="{1F5CC216-8CA8-40D2-A7F1-5786F7B22964}" destId="{0886CCEB-C6A4-4D67-A943-D55BF8759F66}" srcOrd="0" destOrd="0" presId="urn:microsoft.com/office/officeart/2005/8/layout/matrix1"/>
    <dgm:cxn modelId="{C12D0475-9892-4A49-A56E-E04C1D73F391}" type="presOf" srcId="{1F5CC216-8CA8-40D2-A7F1-5786F7B22964}" destId="{E54EC426-7028-4D88-818D-A36FBCF845C0}" srcOrd="1" destOrd="0" presId="urn:microsoft.com/office/officeart/2005/8/layout/matrix1"/>
    <dgm:cxn modelId="{676C3888-6F3D-4B26-8476-530F5A0A5ADD}" srcId="{8D60E828-0A22-46A5-9156-7FC21D0A6405}" destId="{CE68408F-53DC-4464-8887-5602A865A9B7}" srcOrd="3" destOrd="0" parTransId="{8D2C099D-1915-4582-8317-A15CCD5853DA}" sibTransId="{23ACF369-CE56-4BCF-9603-49D6E193387C}"/>
    <dgm:cxn modelId="{3A7B558B-1E33-4CC6-A59F-827B3BBBEF43}" type="presOf" srcId="{351C8843-F886-4891-848C-0177EC91ACA0}" destId="{51EFD29F-8A01-4B35-A721-3CFC0C8E16DD}" srcOrd="0" destOrd="0" presId="urn:microsoft.com/office/officeart/2005/8/layout/matrix1"/>
    <dgm:cxn modelId="{0AFEB88C-C743-4700-9E68-5DC6B335182B}" srcId="{8D60E828-0A22-46A5-9156-7FC21D0A6405}" destId="{4B2AC8A3-443A-472F-8820-0FD1FD156E72}" srcOrd="2" destOrd="0" parTransId="{6A6C79DE-76E9-443E-9213-1874BDE0B613}" sibTransId="{7C4E9CFD-7361-4E17-8E9A-8AD6FBF7293B}"/>
    <dgm:cxn modelId="{60F62793-A991-4037-9A42-F3F71FC17D79}" srcId="{8D60E828-0A22-46A5-9156-7FC21D0A6405}" destId="{1F5CC216-8CA8-40D2-A7F1-5786F7B22964}" srcOrd="0" destOrd="0" parTransId="{32377324-125F-4C8C-9B98-436C645F1759}" sibTransId="{02775790-DC13-41A4-BB90-055DC55B03B3}"/>
    <dgm:cxn modelId="{1FF79DA3-D5CC-473B-9483-8AA76C096031}" type="presOf" srcId="{351C8843-F886-4891-848C-0177EC91ACA0}" destId="{CE09181C-AAEC-4F9C-9242-7AB17E5FFD4A}" srcOrd="1" destOrd="0" presId="urn:microsoft.com/office/officeart/2005/8/layout/matrix1"/>
    <dgm:cxn modelId="{982A61A4-5C45-433B-961D-276D2EE07FF6}" type="presOf" srcId="{8D60E828-0A22-46A5-9156-7FC21D0A6405}" destId="{9D051DEE-3FC7-4A37-8363-892C1E6853C7}" srcOrd="0" destOrd="0" presId="urn:microsoft.com/office/officeart/2005/8/layout/matrix1"/>
    <dgm:cxn modelId="{9F4B27D0-64D8-4BCE-8C42-677F8FAB2849}" type="presOf" srcId="{CE68408F-53DC-4464-8887-5602A865A9B7}" destId="{6592F73B-235F-44DF-8C56-4206EFBC4EF1}" srcOrd="0" destOrd="0" presId="urn:microsoft.com/office/officeart/2005/8/layout/matrix1"/>
    <dgm:cxn modelId="{E00786F7-0DD1-4318-BA99-091510DA1BE2}" srcId="{8D60E828-0A22-46A5-9156-7FC21D0A6405}" destId="{351C8843-F886-4891-848C-0177EC91ACA0}" srcOrd="1" destOrd="0" parTransId="{53751646-B83C-43A3-A3CB-9C06CF37E32B}" sibTransId="{16CD8222-A6DF-4336-B42B-973EC9AB7F7B}"/>
    <dgm:cxn modelId="{1AE9B538-383C-41AE-A534-47BD4DDE24F9}" type="presParOf" srcId="{66760727-DDD5-4F0B-A1AF-6853AD8FE376}" destId="{9526BB79-C388-43B4-9B77-219B5F717FB6}" srcOrd="0" destOrd="0" presId="urn:microsoft.com/office/officeart/2005/8/layout/matrix1"/>
    <dgm:cxn modelId="{EF93F913-72CC-411E-A477-B3CD676E0168}" type="presParOf" srcId="{9526BB79-C388-43B4-9B77-219B5F717FB6}" destId="{0886CCEB-C6A4-4D67-A943-D55BF8759F66}" srcOrd="0" destOrd="0" presId="urn:microsoft.com/office/officeart/2005/8/layout/matrix1"/>
    <dgm:cxn modelId="{664C992B-FCD4-4F5E-AD55-5880908F3F9A}" type="presParOf" srcId="{9526BB79-C388-43B4-9B77-219B5F717FB6}" destId="{E54EC426-7028-4D88-818D-A36FBCF845C0}" srcOrd="1" destOrd="0" presId="urn:microsoft.com/office/officeart/2005/8/layout/matrix1"/>
    <dgm:cxn modelId="{4E31CC0A-F500-44DA-B609-667C112D1260}" type="presParOf" srcId="{9526BB79-C388-43B4-9B77-219B5F717FB6}" destId="{51EFD29F-8A01-4B35-A721-3CFC0C8E16DD}" srcOrd="2" destOrd="0" presId="urn:microsoft.com/office/officeart/2005/8/layout/matrix1"/>
    <dgm:cxn modelId="{8324807C-F785-4740-9FBC-0295152583ED}" type="presParOf" srcId="{9526BB79-C388-43B4-9B77-219B5F717FB6}" destId="{CE09181C-AAEC-4F9C-9242-7AB17E5FFD4A}" srcOrd="3" destOrd="0" presId="urn:microsoft.com/office/officeart/2005/8/layout/matrix1"/>
    <dgm:cxn modelId="{B4D0CAE2-FC23-42E2-AD6F-0A9ED0380DA0}" type="presParOf" srcId="{9526BB79-C388-43B4-9B77-219B5F717FB6}" destId="{199F3DF9-A09A-47EF-9B9D-AA0D3381384B}" srcOrd="4" destOrd="0" presId="urn:microsoft.com/office/officeart/2005/8/layout/matrix1"/>
    <dgm:cxn modelId="{996C9AB4-6AEC-4665-8237-9698C6A63C3C}" type="presParOf" srcId="{9526BB79-C388-43B4-9B77-219B5F717FB6}" destId="{8B78CAD1-22D7-4842-B7CD-CD9EBBCB6DED}" srcOrd="5" destOrd="0" presId="urn:microsoft.com/office/officeart/2005/8/layout/matrix1"/>
    <dgm:cxn modelId="{11B76643-A6E0-448B-A262-5BABD0298091}" type="presParOf" srcId="{9526BB79-C388-43B4-9B77-219B5F717FB6}" destId="{6592F73B-235F-44DF-8C56-4206EFBC4EF1}" srcOrd="6" destOrd="0" presId="urn:microsoft.com/office/officeart/2005/8/layout/matrix1"/>
    <dgm:cxn modelId="{E4032647-D8AA-424B-91BD-28D8320BD185}" type="presParOf" srcId="{9526BB79-C388-43B4-9B77-219B5F717FB6}" destId="{393BE3DE-B822-4D18-88AB-C23B7726BEED}" srcOrd="7" destOrd="0" presId="urn:microsoft.com/office/officeart/2005/8/layout/matrix1"/>
    <dgm:cxn modelId="{D1DBE2FC-D682-49CE-86EE-56BD75C6B036}" type="presParOf" srcId="{66760727-DDD5-4F0B-A1AF-6853AD8FE376}" destId="{9D051DEE-3FC7-4A37-8363-892C1E6853C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C27C3-A1E4-49D5-ABC9-728FBC7382B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183DEC-FA1B-4D59-B957-9EFA60A3159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4CF74636-B979-493C-81F6-1F74A9DF7202}" type="parTrans" cxnId="{AFABF62F-E293-48F9-BAAD-A784CAA74490}">
      <dgm:prSet/>
      <dgm:spPr/>
      <dgm:t>
        <a:bodyPr/>
        <a:lstStyle/>
        <a:p>
          <a:endParaRPr lang="fr-FR"/>
        </a:p>
      </dgm:t>
    </dgm:pt>
    <dgm:pt modelId="{AF4F765A-30B8-4D58-B27A-3C0AAECD3C0C}" type="sibTrans" cxnId="{AFABF62F-E293-48F9-BAAD-A784CAA74490}">
      <dgm:prSet/>
      <dgm:spPr/>
      <dgm:t>
        <a:bodyPr/>
        <a:lstStyle/>
        <a:p>
          <a:endParaRPr lang="fr-FR"/>
        </a:p>
      </dgm:t>
    </dgm:pt>
    <dgm:pt modelId="{3A493DA1-68D5-41EB-8E5C-71970C6C67E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Quantitatives</a:t>
          </a:r>
        </a:p>
      </dgm:t>
    </dgm:pt>
    <dgm:pt modelId="{E150F778-8C17-4BA1-8CB6-2AA6C72F2DA4}" type="parTrans" cxnId="{6F0ABE7F-0165-4151-9D33-06373F748A18}">
      <dgm:prSet/>
      <dgm:spPr/>
      <dgm:t>
        <a:bodyPr/>
        <a:lstStyle/>
        <a:p>
          <a:endParaRPr lang="fr-FR"/>
        </a:p>
      </dgm:t>
    </dgm:pt>
    <dgm:pt modelId="{CBAD9817-38BE-4AC4-B1DE-7943933921E4}" type="sibTrans" cxnId="{6F0ABE7F-0165-4151-9D33-06373F748A18}">
      <dgm:prSet/>
      <dgm:spPr/>
      <dgm:t>
        <a:bodyPr/>
        <a:lstStyle/>
        <a:p>
          <a:endParaRPr lang="fr-FR"/>
        </a:p>
      </dgm:t>
    </dgm:pt>
    <dgm:pt modelId="{DC6BE745-526E-4EBB-993B-9162A8BB033A}">
      <dgm:prSet phldrT="[Texte]"/>
      <dgm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Continues</a:t>
          </a:r>
        </a:p>
      </dgm:t>
    </dgm:pt>
    <dgm:pt modelId="{F94AE998-CFAE-4CF9-B3D3-64962400EB4D}" type="parTrans" cxnId="{92B60C76-C154-427F-952E-6979EA48F280}">
      <dgm:prSet/>
      <dgm:spPr/>
      <dgm:t>
        <a:bodyPr/>
        <a:lstStyle/>
        <a:p>
          <a:endParaRPr lang="fr-FR"/>
        </a:p>
      </dgm:t>
    </dgm:pt>
    <dgm:pt modelId="{E4F9DFEA-8004-431E-936B-C422AC4E8055}" type="sibTrans" cxnId="{92B60C76-C154-427F-952E-6979EA48F280}">
      <dgm:prSet/>
      <dgm:spPr/>
      <dgm:t>
        <a:bodyPr/>
        <a:lstStyle/>
        <a:p>
          <a:endParaRPr lang="fr-FR"/>
        </a:p>
      </dgm:t>
    </dgm:pt>
    <dgm:pt modelId="{B0E412A1-1428-472B-92A0-953475E348AC}">
      <dgm:prSet phldrT="[Texte]"/>
      <dgm:spPr>
        <a:noFill/>
        <a:ln>
          <a:solidFill>
            <a:schemeClr val="accent1"/>
          </a:soli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Discrètes</a:t>
          </a:r>
        </a:p>
      </dgm:t>
    </dgm:pt>
    <dgm:pt modelId="{EC8E5DFD-4A95-470D-A0A8-1DCC0752EADA}" type="parTrans" cxnId="{6A1C92AB-9604-49C4-AC00-6F6768051695}">
      <dgm:prSet/>
      <dgm:spPr/>
      <dgm:t>
        <a:bodyPr/>
        <a:lstStyle/>
        <a:p>
          <a:endParaRPr lang="fr-FR"/>
        </a:p>
      </dgm:t>
    </dgm:pt>
    <dgm:pt modelId="{505E59B8-9A3A-46FD-B12C-64C83D430C46}" type="sibTrans" cxnId="{6A1C92AB-9604-49C4-AC00-6F6768051695}">
      <dgm:prSet/>
      <dgm:spPr/>
      <dgm:t>
        <a:bodyPr/>
        <a:lstStyle/>
        <a:p>
          <a:endParaRPr lang="fr-FR"/>
        </a:p>
      </dgm:t>
    </dgm:pt>
    <dgm:pt modelId="{A55C3C78-1DFA-469D-90BF-0D30F4C6D12A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Qualitatives</a:t>
          </a:r>
        </a:p>
      </dgm:t>
    </dgm:pt>
    <dgm:pt modelId="{93C9B9E8-EAED-478F-A540-B0BC462085E9}" type="parTrans" cxnId="{DB90D3B6-D535-433E-A5C7-A5A7E1F7953B}">
      <dgm:prSet/>
      <dgm:spPr/>
      <dgm:t>
        <a:bodyPr/>
        <a:lstStyle/>
        <a:p>
          <a:endParaRPr lang="fr-FR"/>
        </a:p>
      </dgm:t>
    </dgm:pt>
    <dgm:pt modelId="{D13F55B2-9ADC-4559-84BA-D39EC9A9012A}" type="sibTrans" cxnId="{DB90D3B6-D535-433E-A5C7-A5A7E1F7953B}">
      <dgm:prSet/>
      <dgm:spPr/>
      <dgm:t>
        <a:bodyPr/>
        <a:lstStyle/>
        <a:p>
          <a:endParaRPr lang="fr-FR"/>
        </a:p>
      </dgm:t>
    </dgm:pt>
    <dgm:pt modelId="{2977B68F-3FEE-49DC-B546-7986386876C4}">
      <dgm:prSet phldrT="[Texte]"/>
      <dgm:spPr>
        <a:noFill/>
        <a:ln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Nominale</a:t>
          </a:r>
        </a:p>
      </dgm:t>
    </dgm:pt>
    <dgm:pt modelId="{C738FC2E-8E8B-47EA-AD9D-72479C17EB3A}" type="parTrans" cxnId="{92CEFEA9-FBB4-4925-8989-9EAA8D1EE261}">
      <dgm:prSet/>
      <dgm:spPr/>
      <dgm:t>
        <a:bodyPr/>
        <a:lstStyle/>
        <a:p>
          <a:endParaRPr lang="fr-FR"/>
        </a:p>
      </dgm:t>
    </dgm:pt>
    <dgm:pt modelId="{E826395D-A6E0-4A52-8146-B0000CB9D18B}" type="sibTrans" cxnId="{92CEFEA9-FBB4-4925-8989-9EAA8D1EE261}">
      <dgm:prSet/>
      <dgm:spPr/>
      <dgm:t>
        <a:bodyPr/>
        <a:lstStyle/>
        <a:p>
          <a:endParaRPr lang="fr-FR"/>
        </a:p>
      </dgm:t>
    </dgm:pt>
    <dgm:pt modelId="{34AACC1E-D3E2-47DF-AD17-A2FC3E8AF1A1}">
      <dgm:prSet phldrT="[Texte]"/>
      <dgm:spPr>
        <a:noFill/>
        <a:ln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Ordinale</a:t>
          </a:r>
        </a:p>
      </dgm:t>
    </dgm:pt>
    <dgm:pt modelId="{3F8F14C1-10A6-4897-92F3-D564AF548B51}" type="parTrans" cxnId="{7E9E7A7C-635F-45B2-B99E-E702BEEEEC83}">
      <dgm:prSet/>
      <dgm:spPr/>
      <dgm:t>
        <a:bodyPr/>
        <a:lstStyle/>
        <a:p>
          <a:endParaRPr lang="fr-FR"/>
        </a:p>
      </dgm:t>
    </dgm:pt>
    <dgm:pt modelId="{AE6E7858-1AE7-4ABE-9CB1-665AFA1B54D7}" type="sibTrans" cxnId="{7E9E7A7C-635F-45B2-B99E-E702BEEEEC83}">
      <dgm:prSet/>
      <dgm:spPr/>
      <dgm:t>
        <a:bodyPr/>
        <a:lstStyle/>
        <a:p>
          <a:endParaRPr lang="fr-FR"/>
        </a:p>
      </dgm:t>
    </dgm:pt>
    <dgm:pt modelId="{3D4DD8B5-E76E-4485-8E7E-1CD9D297F9E2}" type="pres">
      <dgm:prSet presAssocID="{01BC27C3-A1E4-49D5-ABC9-728FBC7382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91F8D6-DFD2-4E88-A245-8582FEB25D1C}" type="pres">
      <dgm:prSet presAssocID="{63183DEC-FA1B-4D59-B957-9EFA60A3159C}" presName="root1" presStyleCnt="0"/>
      <dgm:spPr/>
    </dgm:pt>
    <dgm:pt modelId="{8DF96A1C-D35B-4ECA-B6E2-89BAC3BEEA79}" type="pres">
      <dgm:prSet presAssocID="{63183DEC-FA1B-4D59-B957-9EFA60A3159C}" presName="LevelOneTextNode" presStyleLbl="node0" presStyleIdx="0" presStyleCnt="1">
        <dgm:presLayoutVars>
          <dgm:chPref val="3"/>
        </dgm:presLayoutVars>
      </dgm:prSet>
      <dgm:spPr/>
    </dgm:pt>
    <dgm:pt modelId="{BEFB8284-13FD-43B0-97E8-C9111008806D}" type="pres">
      <dgm:prSet presAssocID="{63183DEC-FA1B-4D59-B957-9EFA60A3159C}" presName="level2hierChild" presStyleCnt="0"/>
      <dgm:spPr/>
    </dgm:pt>
    <dgm:pt modelId="{50F445D0-833C-43B5-A4F3-182C845B841E}" type="pres">
      <dgm:prSet presAssocID="{E150F778-8C17-4BA1-8CB6-2AA6C72F2DA4}" presName="conn2-1" presStyleLbl="parChTrans1D2" presStyleIdx="0" presStyleCnt="2"/>
      <dgm:spPr/>
    </dgm:pt>
    <dgm:pt modelId="{CDB2EC99-214B-411F-9B01-C8B07D69EB0B}" type="pres">
      <dgm:prSet presAssocID="{E150F778-8C17-4BA1-8CB6-2AA6C72F2DA4}" presName="connTx" presStyleLbl="parChTrans1D2" presStyleIdx="0" presStyleCnt="2"/>
      <dgm:spPr/>
    </dgm:pt>
    <dgm:pt modelId="{9D3497C1-2D6A-417D-9DC6-7452E1E31339}" type="pres">
      <dgm:prSet presAssocID="{3A493DA1-68D5-41EB-8E5C-71970C6C67ED}" presName="root2" presStyleCnt="0"/>
      <dgm:spPr/>
    </dgm:pt>
    <dgm:pt modelId="{5762A35B-7762-487B-A435-AEA8E0902C0E}" type="pres">
      <dgm:prSet presAssocID="{3A493DA1-68D5-41EB-8E5C-71970C6C67ED}" presName="LevelTwoTextNode" presStyleLbl="node2" presStyleIdx="0" presStyleCnt="2">
        <dgm:presLayoutVars>
          <dgm:chPref val="3"/>
        </dgm:presLayoutVars>
      </dgm:prSet>
      <dgm:spPr/>
    </dgm:pt>
    <dgm:pt modelId="{A088481C-AD1D-4E8C-9C4C-358DCFA55563}" type="pres">
      <dgm:prSet presAssocID="{3A493DA1-68D5-41EB-8E5C-71970C6C67ED}" presName="level3hierChild" presStyleCnt="0"/>
      <dgm:spPr/>
    </dgm:pt>
    <dgm:pt modelId="{7D16BD3D-982D-4CBF-93D6-02204E6057ED}" type="pres">
      <dgm:prSet presAssocID="{F94AE998-CFAE-4CF9-B3D3-64962400EB4D}" presName="conn2-1" presStyleLbl="parChTrans1D3" presStyleIdx="0" presStyleCnt="4"/>
      <dgm:spPr/>
    </dgm:pt>
    <dgm:pt modelId="{DAFFF812-8B8E-449E-86F0-E99CC3795071}" type="pres">
      <dgm:prSet presAssocID="{F94AE998-CFAE-4CF9-B3D3-64962400EB4D}" presName="connTx" presStyleLbl="parChTrans1D3" presStyleIdx="0" presStyleCnt="4"/>
      <dgm:spPr/>
    </dgm:pt>
    <dgm:pt modelId="{4B42127C-AE7F-4571-9CD6-FBEF9F6B9A0E}" type="pres">
      <dgm:prSet presAssocID="{DC6BE745-526E-4EBB-993B-9162A8BB033A}" presName="root2" presStyleCnt="0"/>
      <dgm:spPr/>
    </dgm:pt>
    <dgm:pt modelId="{4924DE59-E486-48CD-B606-E4E94A2783CD}" type="pres">
      <dgm:prSet presAssocID="{DC6BE745-526E-4EBB-993B-9162A8BB033A}" presName="LevelTwoTextNode" presStyleLbl="node3" presStyleIdx="0" presStyleCnt="4">
        <dgm:presLayoutVars>
          <dgm:chPref val="3"/>
        </dgm:presLayoutVars>
      </dgm:prSet>
      <dgm:spPr/>
    </dgm:pt>
    <dgm:pt modelId="{0409E49B-5AD6-4BE3-91B5-7B06D2713539}" type="pres">
      <dgm:prSet presAssocID="{DC6BE745-526E-4EBB-993B-9162A8BB033A}" presName="level3hierChild" presStyleCnt="0"/>
      <dgm:spPr/>
    </dgm:pt>
    <dgm:pt modelId="{C4A93F45-5207-4BE8-804E-C50D5C8CA4CE}" type="pres">
      <dgm:prSet presAssocID="{EC8E5DFD-4A95-470D-A0A8-1DCC0752EADA}" presName="conn2-1" presStyleLbl="parChTrans1D3" presStyleIdx="1" presStyleCnt="4"/>
      <dgm:spPr/>
    </dgm:pt>
    <dgm:pt modelId="{C1F65336-B240-4703-B077-EFA8404DCF86}" type="pres">
      <dgm:prSet presAssocID="{EC8E5DFD-4A95-470D-A0A8-1DCC0752EADA}" presName="connTx" presStyleLbl="parChTrans1D3" presStyleIdx="1" presStyleCnt="4"/>
      <dgm:spPr/>
    </dgm:pt>
    <dgm:pt modelId="{58853712-FC34-43EB-9A5C-15222DD0627D}" type="pres">
      <dgm:prSet presAssocID="{B0E412A1-1428-472B-92A0-953475E348AC}" presName="root2" presStyleCnt="0"/>
      <dgm:spPr/>
    </dgm:pt>
    <dgm:pt modelId="{613E79AE-7F64-47BC-9F54-FF9B79F8B356}" type="pres">
      <dgm:prSet presAssocID="{B0E412A1-1428-472B-92A0-953475E348AC}" presName="LevelTwoTextNode" presStyleLbl="node3" presStyleIdx="1" presStyleCnt="4">
        <dgm:presLayoutVars>
          <dgm:chPref val="3"/>
        </dgm:presLayoutVars>
      </dgm:prSet>
      <dgm:spPr/>
    </dgm:pt>
    <dgm:pt modelId="{105EC366-CFA5-4966-AD52-9213D3B43551}" type="pres">
      <dgm:prSet presAssocID="{B0E412A1-1428-472B-92A0-953475E348AC}" presName="level3hierChild" presStyleCnt="0"/>
      <dgm:spPr/>
    </dgm:pt>
    <dgm:pt modelId="{2D02DD8C-8E4C-43C7-A9A5-19291D95E3DA}" type="pres">
      <dgm:prSet presAssocID="{93C9B9E8-EAED-478F-A540-B0BC462085E9}" presName="conn2-1" presStyleLbl="parChTrans1D2" presStyleIdx="1" presStyleCnt="2"/>
      <dgm:spPr/>
    </dgm:pt>
    <dgm:pt modelId="{D9105F48-3A51-4B63-B187-5CC628354503}" type="pres">
      <dgm:prSet presAssocID="{93C9B9E8-EAED-478F-A540-B0BC462085E9}" presName="connTx" presStyleLbl="parChTrans1D2" presStyleIdx="1" presStyleCnt="2"/>
      <dgm:spPr/>
    </dgm:pt>
    <dgm:pt modelId="{969794BD-2C36-4DAF-884A-29EE219B1881}" type="pres">
      <dgm:prSet presAssocID="{A55C3C78-1DFA-469D-90BF-0D30F4C6D12A}" presName="root2" presStyleCnt="0"/>
      <dgm:spPr/>
    </dgm:pt>
    <dgm:pt modelId="{FA26CEB2-2FE3-4817-ABE8-70F9C3755791}" type="pres">
      <dgm:prSet presAssocID="{A55C3C78-1DFA-469D-90BF-0D30F4C6D12A}" presName="LevelTwoTextNode" presStyleLbl="node2" presStyleIdx="1" presStyleCnt="2" custLinFactNeighborY="8328">
        <dgm:presLayoutVars>
          <dgm:chPref val="3"/>
        </dgm:presLayoutVars>
      </dgm:prSet>
      <dgm:spPr/>
    </dgm:pt>
    <dgm:pt modelId="{EECBCC73-853C-45D3-915F-937562457872}" type="pres">
      <dgm:prSet presAssocID="{A55C3C78-1DFA-469D-90BF-0D30F4C6D12A}" presName="level3hierChild" presStyleCnt="0"/>
      <dgm:spPr/>
    </dgm:pt>
    <dgm:pt modelId="{98B7366B-5318-45C5-8102-DDAA52BF6D9B}" type="pres">
      <dgm:prSet presAssocID="{C738FC2E-8E8B-47EA-AD9D-72479C17EB3A}" presName="conn2-1" presStyleLbl="parChTrans1D3" presStyleIdx="2" presStyleCnt="4"/>
      <dgm:spPr/>
    </dgm:pt>
    <dgm:pt modelId="{46E92B01-68EB-4434-A7D4-DB094F92936F}" type="pres">
      <dgm:prSet presAssocID="{C738FC2E-8E8B-47EA-AD9D-72479C17EB3A}" presName="connTx" presStyleLbl="parChTrans1D3" presStyleIdx="2" presStyleCnt="4"/>
      <dgm:spPr/>
    </dgm:pt>
    <dgm:pt modelId="{2A093481-E330-45F2-8461-8E5CEC230473}" type="pres">
      <dgm:prSet presAssocID="{2977B68F-3FEE-49DC-B546-7986386876C4}" presName="root2" presStyleCnt="0"/>
      <dgm:spPr/>
    </dgm:pt>
    <dgm:pt modelId="{E55683F5-040E-434A-8E82-C1902E3EF135}" type="pres">
      <dgm:prSet presAssocID="{2977B68F-3FEE-49DC-B546-7986386876C4}" presName="LevelTwoTextNode" presStyleLbl="node3" presStyleIdx="2" presStyleCnt="4" custLinFactY="44120" custLinFactNeighborX="99" custLinFactNeighborY="100000">
        <dgm:presLayoutVars>
          <dgm:chPref val="3"/>
        </dgm:presLayoutVars>
      </dgm:prSet>
      <dgm:spPr/>
    </dgm:pt>
    <dgm:pt modelId="{B1E9E662-6C2C-495A-926D-FD629909FAC4}" type="pres">
      <dgm:prSet presAssocID="{2977B68F-3FEE-49DC-B546-7986386876C4}" presName="level3hierChild" presStyleCnt="0"/>
      <dgm:spPr/>
    </dgm:pt>
    <dgm:pt modelId="{42CB3581-F0D4-4DEB-9231-4702F97C9345}" type="pres">
      <dgm:prSet presAssocID="{3F8F14C1-10A6-4897-92F3-D564AF548B51}" presName="conn2-1" presStyleLbl="parChTrans1D3" presStyleIdx="3" presStyleCnt="4"/>
      <dgm:spPr/>
    </dgm:pt>
    <dgm:pt modelId="{99ED086D-154B-4A3E-9CEA-3FE9093A4CFF}" type="pres">
      <dgm:prSet presAssocID="{3F8F14C1-10A6-4897-92F3-D564AF548B51}" presName="connTx" presStyleLbl="parChTrans1D3" presStyleIdx="3" presStyleCnt="4"/>
      <dgm:spPr/>
    </dgm:pt>
    <dgm:pt modelId="{0AF3E850-3522-4730-BF8A-3035D5EA228A}" type="pres">
      <dgm:prSet presAssocID="{34AACC1E-D3E2-47DF-AD17-A2FC3E8AF1A1}" presName="root2" presStyleCnt="0"/>
      <dgm:spPr/>
    </dgm:pt>
    <dgm:pt modelId="{36D27E1C-2480-4212-9BDE-167B61E2C188}" type="pres">
      <dgm:prSet presAssocID="{34AACC1E-D3E2-47DF-AD17-A2FC3E8AF1A1}" presName="LevelTwoTextNode" presStyleLbl="node3" presStyleIdx="3" presStyleCnt="4" custLinFactNeighborX="1820" custLinFactNeighborY="-88275">
        <dgm:presLayoutVars>
          <dgm:chPref val="3"/>
        </dgm:presLayoutVars>
      </dgm:prSet>
      <dgm:spPr/>
    </dgm:pt>
    <dgm:pt modelId="{3DA6E67C-0FFE-4181-8E88-4B97C0484D14}" type="pres">
      <dgm:prSet presAssocID="{34AACC1E-D3E2-47DF-AD17-A2FC3E8AF1A1}" presName="level3hierChild" presStyleCnt="0"/>
      <dgm:spPr/>
    </dgm:pt>
  </dgm:ptLst>
  <dgm:cxnLst>
    <dgm:cxn modelId="{805DC808-047E-4B61-A844-FB47813F56CE}" type="presOf" srcId="{34AACC1E-D3E2-47DF-AD17-A2FC3E8AF1A1}" destId="{36D27E1C-2480-4212-9BDE-167B61E2C188}" srcOrd="0" destOrd="0" presId="urn:microsoft.com/office/officeart/2005/8/layout/hierarchy2"/>
    <dgm:cxn modelId="{E988470D-630E-4B24-AF91-8EB183AE1F21}" type="presOf" srcId="{2977B68F-3FEE-49DC-B546-7986386876C4}" destId="{E55683F5-040E-434A-8E82-C1902E3EF135}" srcOrd="0" destOrd="0" presId="urn:microsoft.com/office/officeart/2005/8/layout/hierarchy2"/>
    <dgm:cxn modelId="{F3ABB414-3462-4860-B0DF-0CE964EB2408}" type="presOf" srcId="{01BC27C3-A1E4-49D5-ABC9-728FBC7382BF}" destId="{3D4DD8B5-E76E-4485-8E7E-1CD9D297F9E2}" srcOrd="0" destOrd="0" presId="urn:microsoft.com/office/officeart/2005/8/layout/hierarchy2"/>
    <dgm:cxn modelId="{9BADE922-9ABE-420F-A437-82A4C376042E}" type="presOf" srcId="{3F8F14C1-10A6-4897-92F3-D564AF548B51}" destId="{42CB3581-F0D4-4DEB-9231-4702F97C9345}" srcOrd="0" destOrd="0" presId="urn:microsoft.com/office/officeart/2005/8/layout/hierarchy2"/>
    <dgm:cxn modelId="{D8FD6D2B-642F-4265-9FD5-88981957A812}" type="presOf" srcId="{E150F778-8C17-4BA1-8CB6-2AA6C72F2DA4}" destId="{50F445D0-833C-43B5-A4F3-182C845B841E}" srcOrd="0" destOrd="0" presId="urn:microsoft.com/office/officeart/2005/8/layout/hierarchy2"/>
    <dgm:cxn modelId="{AFABF62F-E293-48F9-BAAD-A784CAA74490}" srcId="{01BC27C3-A1E4-49D5-ABC9-728FBC7382BF}" destId="{63183DEC-FA1B-4D59-B957-9EFA60A3159C}" srcOrd="0" destOrd="0" parTransId="{4CF74636-B979-493C-81F6-1F74A9DF7202}" sibTransId="{AF4F765A-30B8-4D58-B27A-3C0AAECD3C0C}"/>
    <dgm:cxn modelId="{329C7634-078A-4A34-9839-41865FBF4F2E}" type="presOf" srcId="{93C9B9E8-EAED-478F-A540-B0BC462085E9}" destId="{2D02DD8C-8E4C-43C7-A9A5-19291D95E3DA}" srcOrd="0" destOrd="0" presId="urn:microsoft.com/office/officeart/2005/8/layout/hierarchy2"/>
    <dgm:cxn modelId="{04FEF44C-1B2C-48C4-92A3-61582C83A389}" type="presOf" srcId="{A55C3C78-1DFA-469D-90BF-0D30F4C6D12A}" destId="{FA26CEB2-2FE3-4817-ABE8-70F9C3755791}" srcOrd="0" destOrd="0" presId="urn:microsoft.com/office/officeart/2005/8/layout/hierarchy2"/>
    <dgm:cxn modelId="{92B60C76-C154-427F-952E-6979EA48F280}" srcId="{3A493DA1-68D5-41EB-8E5C-71970C6C67ED}" destId="{DC6BE745-526E-4EBB-993B-9162A8BB033A}" srcOrd="0" destOrd="0" parTransId="{F94AE998-CFAE-4CF9-B3D3-64962400EB4D}" sibTransId="{E4F9DFEA-8004-431E-936B-C422AC4E8055}"/>
    <dgm:cxn modelId="{7E9E7A7C-635F-45B2-B99E-E702BEEEEC83}" srcId="{A55C3C78-1DFA-469D-90BF-0D30F4C6D12A}" destId="{34AACC1E-D3E2-47DF-AD17-A2FC3E8AF1A1}" srcOrd="1" destOrd="0" parTransId="{3F8F14C1-10A6-4897-92F3-D564AF548B51}" sibTransId="{AE6E7858-1AE7-4ABE-9CB1-665AFA1B54D7}"/>
    <dgm:cxn modelId="{6F0ABE7F-0165-4151-9D33-06373F748A18}" srcId="{63183DEC-FA1B-4D59-B957-9EFA60A3159C}" destId="{3A493DA1-68D5-41EB-8E5C-71970C6C67ED}" srcOrd="0" destOrd="0" parTransId="{E150F778-8C17-4BA1-8CB6-2AA6C72F2DA4}" sibTransId="{CBAD9817-38BE-4AC4-B1DE-7943933921E4}"/>
    <dgm:cxn modelId="{05E3CA80-62C7-4AFC-BFDC-C970DCE0B037}" type="presOf" srcId="{B0E412A1-1428-472B-92A0-953475E348AC}" destId="{613E79AE-7F64-47BC-9F54-FF9B79F8B356}" srcOrd="0" destOrd="0" presId="urn:microsoft.com/office/officeart/2005/8/layout/hierarchy2"/>
    <dgm:cxn modelId="{F811DB8C-CD6F-49E6-9F0C-A9121F536937}" type="presOf" srcId="{C738FC2E-8E8B-47EA-AD9D-72479C17EB3A}" destId="{98B7366B-5318-45C5-8102-DDAA52BF6D9B}" srcOrd="0" destOrd="0" presId="urn:microsoft.com/office/officeart/2005/8/layout/hierarchy2"/>
    <dgm:cxn modelId="{1E3C598E-D509-49D2-86CF-9EC19A4DBE2D}" type="presOf" srcId="{3F8F14C1-10A6-4897-92F3-D564AF548B51}" destId="{99ED086D-154B-4A3E-9CEA-3FE9093A4CFF}" srcOrd="1" destOrd="0" presId="urn:microsoft.com/office/officeart/2005/8/layout/hierarchy2"/>
    <dgm:cxn modelId="{3EDD269E-8089-40B8-AABA-74AA08C21C48}" type="presOf" srcId="{C738FC2E-8E8B-47EA-AD9D-72479C17EB3A}" destId="{46E92B01-68EB-4434-A7D4-DB094F92936F}" srcOrd="1" destOrd="0" presId="urn:microsoft.com/office/officeart/2005/8/layout/hierarchy2"/>
    <dgm:cxn modelId="{60BED4A1-1B9F-46BF-9CDC-004C274F940E}" type="presOf" srcId="{93C9B9E8-EAED-478F-A540-B0BC462085E9}" destId="{D9105F48-3A51-4B63-B187-5CC628354503}" srcOrd="1" destOrd="0" presId="urn:microsoft.com/office/officeart/2005/8/layout/hierarchy2"/>
    <dgm:cxn modelId="{7670F8A3-C5CA-4B77-81CB-FEF37297FB37}" type="presOf" srcId="{EC8E5DFD-4A95-470D-A0A8-1DCC0752EADA}" destId="{C1F65336-B240-4703-B077-EFA8404DCF86}" srcOrd="1" destOrd="0" presId="urn:microsoft.com/office/officeart/2005/8/layout/hierarchy2"/>
    <dgm:cxn modelId="{86F8B4A6-B61D-441A-A5FF-358D6D88BAC4}" type="presOf" srcId="{F94AE998-CFAE-4CF9-B3D3-64962400EB4D}" destId="{7D16BD3D-982D-4CBF-93D6-02204E6057ED}" srcOrd="0" destOrd="0" presId="urn:microsoft.com/office/officeart/2005/8/layout/hierarchy2"/>
    <dgm:cxn modelId="{92CEFEA9-FBB4-4925-8989-9EAA8D1EE261}" srcId="{A55C3C78-1DFA-469D-90BF-0D30F4C6D12A}" destId="{2977B68F-3FEE-49DC-B546-7986386876C4}" srcOrd="0" destOrd="0" parTransId="{C738FC2E-8E8B-47EA-AD9D-72479C17EB3A}" sibTransId="{E826395D-A6E0-4A52-8146-B0000CB9D18B}"/>
    <dgm:cxn modelId="{6A1C92AB-9604-49C4-AC00-6F6768051695}" srcId="{3A493DA1-68D5-41EB-8E5C-71970C6C67ED}" destId="{B0E412A1-1428-472B-92A0-953475E348AC}" srcOrd="1" destOrd="0" parTransId="{EC8E5DFD-4A95-470D-A0A8-1DCC0752EADA}" sibTransId="{505E59B8-9A3A-46FD-B12C-64C83D430C46}"/>
    <dgm:cxn modelId="{DB90D3B6-D535-433E-A5C7-A5A7E1F7953B}" srcId="{63183DEC-FA1B-4D59-B957-9EFA60A3159C}" destId="{A55C3C78-1DFA-469D-90BF-0D30F4C6D12A}" srcOrd="1" destOrd="0" parTransId="{93C9B9E8-EAED-478F-A540-B0BC462085E9}" sibTransId="{D13F55B2-9ADC-4559-84BA-D39EC9A9012A}"/>
    <dgm:cxn modelId="{736519B7-9D9A-4D52-A9E2-5BE0F1CF87DC}" type="presOf" srcId="{E150F778-8C17-4BA1-8CB6-2AA6C72F2DA4}" destId="{CDB2EC99-214B-411F-9B01-C8B07D69EB0B}" srcOrd="1" destOrd="0" presId="urn:microsoft.com/office/officeart/2005/8/layout/hierarchy2"/>
    <dgm:cxn modelId="{7836A7C9-3060-4595-AF9C-05C4056C4276}" type="presOf" srcId="{F94AE998-CFAE-4CF9-B3D3-64962400EB4D}" destId="{DAFFF812-8B8E-449E-86F0-E99CC3795071}" srcOrd="1" destOrd="0" presId="urn:microsoft.com/office/officeart/2005/8/layout/hierarchy2"/>
    <dgm:cxn modelId="{B14257CF-8815-46FC-8883-EE2C15C8DAEA}" type="presOf" srcId="{EC8E5DFD-4A95-470D-A0A8-1DCC0752EADA}" destId="{C4A93F45-5207-4BE8-804E-C50D5C8CA4CE}" srcOrd="0" destOrd="0" presId="urn:microsoft.com/office/officeart/2005/8/layout/hierarchy2"/>
    <dgm:cxn modelId="{E31A0CD2-4957-4371-B3D1-4ABD0E349400}" type="presOf" srcId="{3A493DA1-68D5-41EB-8E5C-71970C6C67ED}" destId="{5762A35B-7762-487B-A435-AEA8E0902C0E}" srcOrd="0" destOrd="0" presId="urn:microsoft.com/office/officeart/2005/8/layout/hierarchy2"/>
    <dgm:cxn modelId="{4EE797DC-D071-47EE-BBDD-56024CE1AA75}" type="presOf" srcId="{63183DEC-FA1B-4D59-B957-9EFA60A3159C}" destId="{8DF96A1C-D35B-4ECA-B6E2-89BAC3BEEA79}" srcOrd="0" destOrd="0" presId="urn:microsoft.com/office/officeart/2005/8/layout/hierarchy2"/>
    <dgm:cxn modelId="{E23AA2EA-3338-490B-96D6-8300A7724556}" type="presOf" srcId="{DC6BE745-526E-4EBB-993B-9162A8BB033A}" destId="{4924DE59-E486-48CD-B606-E4E94A2783CD}" srcOrd="0" destOrd="0" presId="urn:microsoft.com/office/officeart/2005/8/layout/hierarchy2"/>
    <dgm:cxn modelId="{F3C65454-6BA5-448D-BB43-81CF97420838}" type="presParOf" srcId="{3D4DD8B5-E76E-4485-8E7E-1CD9D297F9E2}" destId="{E691F8D6-DFD2-4E88-A245-8582FEB25D1C}" srcOrd="0" destOrd="0" presId="urn:microsoft.com/office/officeart/2005/8/layout/hierarchy2"/>
    <dgm:cxn modelId="{723C6540-9A5C-41D4-902F-C85897375FCA}" type="presParOf" srcId="{E691F8D6-DFD2-4E88-A245-8582FEB25D1C}" destId="{8DF96A1C-D35B-4ECA-B6E2-89BAC3BEEA79}" srcOrd="0" destOrd="0" presId="urn:microsoft.com/office/officeart/2005/8/layout/hierarchy2"/>
    <dgm:cxn modelId="{D97F097B-16B0-4081-875F-2339BD87BED3}" type="presParOf" srcId="{E691F8D6-DFD2-4E88-A245-8582FEB25D1C}" destId="{BEFB8284-13FD-43B0-97E8-C9111008806D}" srcOrd="1" destOrd="0" presId="urn:microsoft.com/office/officeart/2005/8/layout/hierarchy2"/>
    <dgm:cxn modelId="{4854BBCA-02FE-456A-9F29-6D4A7648F011}" type="presParOf" srcId="{BEFB8284-13FD-43B0-97E8-C9111008806D}" destId="{50F445D0-833C-43B5-A4F3-182C845B841E}" srcOrd="0" destOrd="0" presId="urn:microsoft.com/office/officeart/2005/8/layout/hierarchy2"/>
    <dgm:cxn modelId="{AA7927B4-1104-4309-BF66-FC8FF862FAB6}" type="presParOf" srcId="{50F445D0-833C-43B5-A4F3-182C845B841E}" destId="{CDB2EC99-214B-411F-9B01-C8B07D69EB0B}" srcOrd="0" destOrd="0" presId="urn:microsoft.com/office/officeart/2005/8/layout/hierarchy2"/>
    <dgm:cxn modelId="{57621F7A-39E8-4F55-9729-7225DD35FF48}" type="presParOf" srcId="{BEFB8284-13FD-43B0-97E8-C9111008806D}" destId="{9D3497C1-2D6A-417D-9DC6-7452E1E31339}" srcOrd="1" destOrd="0" presId="urn:microsoft.com/office/officeart/2005/8/layout/hierarchy2"/>
    <dgm:cxn modelId="{BF4AB818-0BCA-4F48-A6F2-FB753E260F6D}" type="presParOf" srcId="{9D3497C1-2D6A-417D-9DC6-7452E1E31339}" destId="{5762A35B-7762-487B-A435-AEA8E0902C0E}" srcOrd="0" destOrd="0" presId="urn:microsoft.com/office/officeart/2005/8/layout/hierarchy2"/>
    <dgm:cxn modelId="{14786670-E806-4E7D-9272-DFE4403FBB26}" type="presParOf" srcId="{9D3497C1-2D6A-417D-9DC6-7452E1E31339}" destId="{A088481C-AD1D-4E8C-9C4C-358DCFA55563}" srcOrd="1" destOrd="0" presId="urn:microsoft.com/office/officeart/2005/8/layout/hierarchy2"/>
    <dgm:cxn modelId="{02539ABC-E439-4566-B350-CE09638AC1F3}" type="presParOf" srcId="{A088481C-AD1D-4E8C-9C4C-358DCFA55563}" destId="{7D16BD3D-982D-4CBF-93D6-02204E6057ED}" srcOrd="0" destOrd="0" presId="urn:microsoft.com/office/officeart/2005/8/layout/hierarchy2"/>
    <dgm:cxn modelId="{D2014134-3C20-4BA2-A689-426F1D8E34F7}" type="presParOf" srcId="{7D16BD3D-982D-4CBF-93D6-02204E6057ED}" destId="{DAFFF812-8B8E-449E-86F0-E99CC3795071}" srcOrd="0" destOrd="0" presId="urn:microsoft.com/office/officeart/2005/8/layout/hierarchy2"/>
    <dgm:cxn modelId="{08F719AF-5B1A-40F5-A0E1-C5AFB012CC83}" type="presParOf" srcId="{A088481C-AD1D-4E8C-9C4C-358DCFA55563}" destId="{4B42127C-AE7F-4571-9CD6-FBEF9F6B9A0E}" srcOrd="1" destOrd="0" presId="urn:microsoft.com/office/officeart/2005/8/layout/hierarchy2"/>
    <dgm:cxn modelId="{006A10E1-50B0-4C01-A527-E923A6E9F7F5}" type="presParOf" srcId="{4B42127C-AE7F-4571-9CD6-FBEF9F6B9A0E}" destId="{4924DE59-E486-48CD-B606-E4E94A2783CD}" srcOrd="0" destOrd="0" presId="urn:microsoft.com/office/officeart/2005/8/layout/hierarchy2"/>
    <dgm:cxn modelId="{89360985-A402-41EB-A347-E86A2B7AEE15}" type="presParOf" srcId="{4B42127C-AE7F-4571-9CD6-FBEF9F6B9A0E}" destId="{0409E49B-5AD6-4BE3-91B5-7B06D2713539}" srcOrd="1" destOrd="0" presId="urn:microsoft.com/office/officeart/2005/8/layout/hierarchy2"/>
    <dgm:cxn modelId="{F7B5C393-B06A-42C8-B7E4-E1EBD40A07F3}" type="presParOf" srcId="{A088481C-AD1D-4E8C-9C4C-358DCFA55563}" destId="{C4A93F45-5207-4BE8-804E-C50D5C8CA4CE}" srcOrd="2" destOrd="0" presId="urn:microsoft.com/office/officeart/2005/8/layout/hierarchy2"/>
    <dgm:cxn modelId="{9579398B-AD45-4083-9757-4EE6681AB7CC}" type="presParOf" srcId="{C4A93F45-5207-4BE8-804E-C50D5C8CA4CE}" destId="{C1F65336-B240-4703-B077-EFA8404DCF86}" srcOrd="0" destOrd="0" presId="urn:microsoft.com/office/officeart/2005/8/layout/hierarchy2"/>
    <dgm:cxn modelId="{62EC7AB7-1EDC-4709-AD52-07694C6D4DB3}" type="presParOf" srcId="{A088481C-AD1D-4E8C-9C4C-358DCFA55563}" destId="{58853712-FC34-43EB-9A5C-15222DD0627D}" srcOrd="3" destOrd="0" presId="urn:microsoft.com/office/officeart/2005/8/layout/hierarchy2"/>
    <dgm:cxn modelId="{060AE6FD-7545-4DBF-9E43-DED67B228E36}" type="presParOf" srcId="{58853712-FC34-43EB-9A5C-15222DD0627D}" destId="{613E79AE-7F64-47BC-9F54-FF9B79F8B356}" srcOrd="0" destOrd="0" presId="urn:microsoft.com/office/officeart/2005/8/layout/hierarchy2"/>
    <dgm:cxn modelId="{864033E9-4FFC-4DB1-9175-E385720FB0DA}" type="presParOf" srcId="{58853712-FC34-43EB-9A5C-15222DD0627D}" destId="{105EC366-CFA5-4966-AD52-9213D3B43551}" srcOrd="1" destOrd="0" presId="urn:microsoft.com/office/officeart/2005/8/layout/hierarchy2"/>
    <dgm:cxn modelId="{F878CB72-68DD-47B2-8576-F3E69665EDA9}" type="presParOf" srcId="{BEFB8284-13FD-43B0-97E8-C9111008806D}" destId="{2D02DD8C-8E4C-43C7-A9A5-19291D95E3DA}" srcOrd="2" destOrd="0" presId="urn:microsoft.com/office/officeart/2005/8/layout/hierarchy2"/>
    <dgm:cxn modelId="{B376C96A-DC73-4AC7-9BDD-77464CA766CC}" type="presParOf" srcId="{2D02DD8C-8E4C-43C7-A9A5-19291D95E3DA}" destId="{D9105F48-3A51-4B63-B187-5CC628354503}" srcOrd="0" destOrd="0" presId="urn:microsoft.com/office/officeart/2005/8/layout/hierarchy2"/>
    <dgm:cxn modelId="{6573EA16-8153-45AE-9958-45BCEE277646}" type="presParOf" srcId="{BEFB8284-13FD-43B0-97E8-C9111008806D}" destId="{969794BD-2C36-4DAF-884A-29EE219B1881}" srcOrd="3" destOrd="0" presId="urn:microsoft.com/office/officeart/2005/8/layout/hierarchy2"/>
    <dgm:cxn modelId="{49806A64-89B4-44A0-B1CB-3EBD9692CE8D}" type="presParOf" srcId="{969794BD-2C36-4DAF-884A-29EE219B1881}" destId="{FA26CEB2-2FE3-4817-ABE8-70F9C3755791}" srcOrd="0" destOrd="0" presId="urn:microsoft.com/office/officeart/2005/8/layout/hierarchy2"/>
    <dgm:cxn modelId="{CA0FB314-C147-4FAC-8DD8-B96A1AAC18F2}" type="presParOf" srcId="{969794BD-2C36-4DAF-884A-29EE219B1881}" destId="{EECBCC73-853C-45D3-915F-937562457872}" srcOrd="1" destOrd="0" presId="urn:microsoft.com/office/officeart/2005/8/layout/hierarchy2"/>
    <dgm:cxn modelId="{9D082AA1-9450-41C3-81E6-350519D208F1}" type="presParOf" srcId="{EECBCC73-853C-45D3-915F-937562457872}" destId="{98B7366B-5318-45C5-8102-DDAA52BF6D9B}" srcOrd="0" destOrd="0" presId="urn:microsoft.com/office/officeart/2005/8/layout/hierarchy2"/>
    <dgm:cxn modelId="{B8989254-34CE-4A69-AE4D-31B3DC4DABC7}" type="presParOf" srcId="{98B7366B-5318-45C5-8102-DDAA52BF6D9B}" destId="{46E92B01-68EB-4434-A7D4-DB094F92936F}" srcOrd="0" destOrd="0" presId="urn:microsoft.com/office/officeart/2005/8/layout/hierarchy2"/>
    <dgm:cxn modelId="{C427D9C7-2D12-4797-91D7-BD6FEB7E5BFE}" type="presParOf" srcId="{EECBCC73-853C-45D3-915F-937562457872}" destId="{2A093481-E330-45F2-8461-8E5CEC230473}" srcOrd="1" destOrd="0" presId="urn:microsoft.com/office/officeart/2005/8/layout/hierarchy2"/>
    <dgm:cxn modelId="{0B2D127C-6E96-45A9-9F12-8CE8B90121D2}" type="presParOf" srcId="{2A093481-E330-45F2-8461-8E5CEC230473}" destId="{E55683F5-040E-434A-8E82-C1902E3EF135}" srcOrd="0" destOrd="0" presId="urn:microsoft.com/office/officeart/2005/8/layout/hierarchy2"/>
    <dgm:cxn modelId="{E364EA66-4567-4043-9A99-DD845662EED6}" type="presParOf" srcId="{2A093481-E330-45F2-8461-8E5CEC230473}" destId="{B1E9E662-6C2C-495A-926D-FD629909FAC4}" srcOrd="1" destOrd="0" presId="urn:microsoft.com/office/officeart/2005/8/layout/hierarchy2"/>
    <dgm:cxn modelId="{0BBCF79E-F2D1-4587-9623-E58DF9B50660}" type="presParOf" srcId="{EECBCC73-853C-45D3-915F-937562457872}" destId="{42CB3581-F0D4-4DEB-9231-4702F97C9345}" srcOrd="2" destOrd="0" presId="urn:microsoft.com/office/officeart/2005/8/layout/hierarchy2"/>
    <dgm:cxn modelId="{92B6B46F-4E4F-4966-85AA-B7931C0B2AF2}" type="presParOf" srcId="{42CB3581-F0D4-4DEB-9231-4702F97C9345}" destId="{99ED086D-154B-4A3E-9CEA-3FE9093A4CFF}" srcOrd="0" destOrd="0" presId="urn:microsoft.com/office/officeart/2005/8/layout/hierarchy2"/>
    <dgm:cxn modelId="{E01378BC-0380-497B-9BF7-F3CDD8E09064}" type="presParOf" srcId="{EECBCC73-853C-45D3-915F-937562457872}" destId="{0AF3E850-3522-4730-BF8A-3035D5EA228A}" srcOrd="3" destOrd="0" presId="urn:microsoft.com/office/officeart/2005/8/layout/hierarchy2"/>
    <dgm:cxn modelId="{9D03C3A3-AD5F-4435-85B5-75D84C8DCEBE}" type="presParOf" srcId="{0AF3E850-3522-4730-BF8A-3035D5EA228A}" destId="{36D27E1C-2480-4212-9BDE-167B61E2C188}" srcOrd="0" destOrd="0" presId="urn:microsoft.com/office/officeart/2005/8/layout/hierarchy2"/>
    <dgm:cxn modelId="{D7ED64B4-53D2-4028-B371-82EFB21626DD}" type="presParOf" srcId="{0AF3E850-3522-4730-BF8A-3035D5EA228A}" destId="{3DA6E67C-0FFE-4181-8E88-4B97C0484D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CCEB-C6A4-4D67-A943-D55BF8759F66}">
      <dsp:nvSpPr>
        <dsp:cNvPr id="0" name=""/>
        <dsp:cNvSpPr/>
      </dsp:nvSpPr>
      <dsp:spPr>
        <a:xfrm rot="16200000">
          <a:off x="97156" y="-97156"/>
          <a:ext cx="1826471" cy="202078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Forme de la distribution</a:t>
          </a:r>
        </a:p>
      </dsp:txBody>
      <dsp:txXfrm rot="5400000">
        <a:off x="0" y="0"/>
        <a:ext cx="2020784" cy="1369853"/>
      </dsp:txXfrm>
    </dsp:sp>
    <dsp:sp modelId="{51EFD29F-8A01-4B35-A721-3CFC0C8E16DD}">
      <dsp:nvSpPr>
        <dsp:cNvPr id="0" name=""/>
        <dsp:cNvSpPr/>
      </dsp:nvSpPr>
      <dsp:spPr>
        <a:xfrm>
          <a:off x="2020784" y="0"/>
          <a:ext cx="2020784" cy="182647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Différence entre plusieurs groupes</a:t>
          </a:r>
        </a:p>
      </dsp:txBody>
      <dsp:txXfrm>
        <a:off x="2020784" y="0"/>
        <a:ext cx="2020784" cy="1369853"/>
      </dsp:txXfrm>
    </dsp:sp>
    <dsp:sp modelId="{199F3DF9-A09A-47EF-9B9D-AA0D3381384B}">
      <dsp:nvSpPr>
        <dsp:cNvPr id="0" name=""/>
        <dsp:cNvSpPr/>
      </dsp:nvSpPr>
      <dsp:spPr>
        <a:xfrm rot="10800000">
          <a:off x="0" y="1826471"/>
          <a:ext cx="2020784" cy="182647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Evolution dans le temps</a:t>
          </a:r>
        </a:p>
      </dsp:txBody>
      <dsp:txXfrm rot="10800000">
        <a:off x="0" y="2283089"/>
        <a:ext cx="2020784" cy="1369853"/>
      </dsp:txXfrm>
    </dsp:sp>
    <dsp:sp modelId="{6592F73B-235F-44DF-8C56-4206EFBC4EF1}">
      <dsp:nvSpPr>
        <dsp:cNvPr id="0" name=""/>
        <dsp:cNvSpPr/>
      </dsp:nvSpPr>
      <dsp:spPr>
        <a:xfrm rot="5400000">
          <a:off x="2117941" y="1729315"/>
          <a:ext cx="1826471" cy="202078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Relation entre des données </a:t>
          </a:r>
        </a:p>
      </dsp:txBody>
      <dsp:txXfrm rot="-5400000">
        <a:off x="2020784" y="2283088"/>
        <a:ext cx="2020784" cy="1369853"/>
      </dsp:txXfrm>
    </dsp:sp>
    <dsp:sp modelId="{9D051DEE-3FC7-4A37-8363-892C1E6853C7}">
      <dsp:nvSpPr>
        <dsp:cNvPr id="0" name=""/>
        <dsp:cNvSpPr/>
      </dsp:nvSpPr>
      <dsp:spPr>
        <a:xfrm>
          <a:off x="1053329" y="1369853"/>
          <a:ext cx="1934909" cy="91323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Variation intéressante pour le lecteur</a:t>
          </a:r>
        </a:p>
      </dsp:txBody>
      <dsp:txXfrm>
        <a:off x="1097909" y="1414433"/>
        <a:ext cx="1845749" cy="824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96A1C-D35B-4ECA-B6E2-89BAC3BEEA79}">
      <dsp:nvSpPr>
        <dsp:cNvPr id="0" name=""/>
        <dsp:cNvSpPr/>
      </dsp:nvSpPr>
      <dsp:spPr>
        <a:xfrm>
          <a:off x="506720" y="753982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Variables</a:t>
          </a:r>
        </a:p>
      </dsp:txBody>
      <dsp:txXfrm>
        <a:off x="519514" y="766776"/>
        <a:ext cx="848043" cy="411227"/>
      </dsp:txXfrm>
    </dsp:sp>
    <dsp:sp modelId="{50F445D0-833C-43B5-A4F3-182C845B841E}">
      <dsp:nvSpPr>
        <dsp:cNvPr id="0" name=""/>
        <dsp:cNvSpPr/>
      </dsp:nvSpPr>
      <dsp:spPr>
        <a:xfrm rot="18289469">
          <a:off x="1249112" y="701006"/>
          <a:ext cx="6119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1193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9780" y="705922"/>
        <a:ext cx="30596" cy="30596"/>
      </dsp:txXfrm>
    </dsp:sp>
    <dsp:sp modelId="{5762A35B-7762-487B-A435-AEA8E0902C0E}">
      <dsp:nvSpPr>
        <dsp:cNvPr id="0" name=""/>
        <dsp:cNvSpPr/>
      </dsp:nvSpPr>
      <dsp:spPr>
        <a:xfrm>
          <a:off x="1729804" y="251643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Quantitatives</a:t>
          </a:r>
        </a:p>
      </dsp:txBody>
      <dsp:txXfrm>
        <a:off x="1742598" y="264437"/>
        <a:ext cx="848043" cy="411227"/>
      </dsp:txXfrm>
    </dsp:sp>
    <dsp:sp modelId="{7D16BD3D-982D-4CBF-93D6-02204E6057ED}">
      <dsp:nvSpPr>
        <dsp:cNvPr id="0" name=""/>
        <dsp:cNvSpPr/>
      </dsp:nvSpPr>
      <dsp:spPr>
        <a:xfrm rot="19457599">
          <a:off x="2562986" y="324252"/>
          <a:ext cx="4303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3035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7403" y="333708"/>
        <a:ext cx="21517" cy="21517"/>
      </dsp:txXfrm>
    </dsp:sp>
    <dsp:sp modelId="{4924DE59-E486-48CD-B606-E4E94A2783CD}">
      <dsp:nvSpPr>
        <dsp:cNvPr id="0" name=""/>
        <dsp:cNvSpPr/>
      </dsp:nvSpPr>
      <dsp:spPr>
        <a:xfrm>
          <a:off x="2952888" y="474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Continues</a:t>
          </a:r>
        </a:p>
      </dsp:txBody>
      <dsp:txXfrm>
        <a:off x="2965682" y="13268"/>
        <a:ext cx="848043" cy="411227"/>
      </dsp:txXfrm>
    </dsp:sp>
    <dsp:sp modelId="{C4A93F45-5207-4BE8-804E-C50D5C8CA4CE}">
      <dsp:nvSpPr>
        <dsp:cNvPr id="0" name=""/>
        <dsp:cNvSpPr/>
      </dsp:nvSpPr>
      <dsp:spPr>
        <a:xfrm rot="2142401">
          <a:off x="2562986" y="575421"/>
          <a:ext cx="4303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3035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7403" y="584877"/>
        <a:ext cx="21517" cy="21517"/>
      </dsp:txXfrm>
    </dsp:sp>
    <dsp:sp modelId="{613E79AE-7F64-47BC-9F54-FF9B79F8B356}">
      <dsp:nvSpPr>
        <dsp:cNvPr id="0" name=""/>
        <dsp:cNvSpPr/>
      </dsp:nvSpPr>
      <dsp:spPr>
        <a:xfrm>
          <a:off x="2952888" y="502812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Discrètes</a:t>
          </a:r>
        </a:p>
      </dsp:txBody>
      <dsp:txXfrm>
        <a:off x="2965682" y="515606"/>
        <a:ext cx="848043" cy="411227"/>
      </dsp:txXfrm>
    </dsp:sp>
    <dsp:sp modelId="{2D02DD8C-8E4C-43C7-A9A5-19291D95E3DA}">
      <dsp:nvSpPr>
        <dsp:cNvPr id="0" name=""/>
        <dsp:cNvSpPr/>
      </dsp:nvSpPr>
      <dsp:spPr>
        <a:xfrm rot="3421768">
          <a:off x="1234012" y="1221533"/>
          <a:ext cx="6421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42131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9025" y="1225694"/>
        <a:ext cx="32106" cy="32106"/>
      </dsp:txXfrm>
    </dsp:sp>
    <dsp:sp modelId="{FA26CEB2-2FE3-4817-ABE8-70F9C3755791}">
      <dsp:nvSpPr>
        <dsp:cNvPr id="0" name=""/>
        <dsp:cNvSpPr/>
      </dsp:nvSpPr>
      <dsp:spPr>
        <a:xfrm>
          <a:off x="1729804" y="1292698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Qualitatives</a:t>
          </a:r>
        </a:p>
      </dsp:txBody>
      <dsp:txXfrm>
        <a:off x="1742598" y="1305492"/>
        <a:ext cx="848043" cy="411227"/>
      </dsp:txXfrm>
    </dsp:sp>
    <dsp:sp modelId="{98B7366B-5318-45C5-8102-DDAA52BF6D9B}">
      <dsp:nvSpPr>
        <dsp:cNvPr id="0" name=""/>
        <dsp:cNvSpPr/>
      </dsp:nvSpPr>
      <dsp:spPr>
        <a:xfrm rot="1894213">
          <a:off x="2573009" y="1598524"/>
          <a:ext cx="41117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1117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8315" y="1608459"/>
        <a:ext cx="20558" cy="20558"/>
      </dsp:txXfrm>
    </dsp:sp>
    <dsp:sp modelId="{E55683F5-040E-434A-8E82-C1902E3EF135}">
      <dsp:nvSpPr>
        <dsp:cNvPr id="0" name=""/>
        <dsp:cNvSpPr/>
      </dsp:nvSpPr>
      <dsp:spPr>
        <a:xfrm>
          <a:off x="2953753" y="1507964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Nominale</a:t>
          </a:r>
        </a:p>
      </dsp:txBody>
      <dsp:txXfrm>
        <a:off x="2966547" y="1520758"/>
        <a:ext cx="848043" cy="411227"/>
      </dsp:txXfrm>
    </dsp:sp>
    <dsp:sp modelId="{42CB3581-F0D4-4DEB-9231-4702F97C9345}">
      <dsp:nvSpPr>
        <dsp:cNvPr id="0" name=""/>
        <dsp:cNvSpPr/>
      </dsp:nvSpPr>
      <dsp:spPr>
        <a:xfrm rot="20096591">
          <a:off x="2584458" y="1405487"/>
          <a:ext cx="4033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03308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6029" y="1415619"/>
        <a:ext cx="20165" cy="20165"/>
      </dsp:txXfrm>
    </dsp:sp>
    <dsp:sp modelId="{36D27E1C-2480-4212-9BDE-167B61E2C188}">
      <dsp:nvSpPr>
        <dsp:cNvPr id="0" name=""/>
        <dsp:cNvSpPr/>
      </dsp:nvSpPr>
      <dsp:spPr>
        <a:xfrm>
          <a:off x="2968789" y="1121890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Ordinale</a:t>
          </a:r>
        </a:p>
      </dsp:txBody>
      <dsp:txXfrm>
        <a:off x="2981583" y="1134684"/>
        <a:ext cx="848043" cy="41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BE0B-8C3C-49DD-84A9-52E2B2C3506D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DB06-E9EA-432F-A326-A3EC2C9B9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6DF806-9B3B-4483-B76D-895370A4DFAE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587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204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63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767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522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803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C64-BAF7-41D5-9D64-064466E7BA5F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0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65D9-9FD4-4F1E-92B3-E6B4DB1D0AAA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01D-050F-48B6-8DC6-6FD8153FE462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C6CF-1535-4F15-9001-400E2F609D94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1A6-76FB-4545-8000-5E93729863F1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9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C0EF-9E4D-4900-83BB-F52F5B435E6B}" type="datetime1">
              <a:rPr lang="fr-FR" smtClean="0"/>
              <a:t>19/07/2023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B35F-242A-4A3D-88C0-96EE66AA5ACD}" type="datetime1">
              <a:rPr lang="fr-FR" smtClean="0"/>
              <a:t>19/07/2023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8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BA3-D572-42A5-BEDB-758C77495646}" type="datetime1">
              <a:rPr lang="fr-FR" smtClean="0"/>
              <a:t>19/07/2023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7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4645-B9AF-407A-9DAB-D0F3BF7988C0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2F53-7444-45E7-92B2-43C52D1BF29F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ybaudot.fr/Donnees/osgood.html" TargetMode="External"/><Relationship Id="rId2" Type="http://schemas.openxmlformats.org/officeDocument/2006/relationships/hyperlink" Target="http://www.jybaudot.fr/Stats/rad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ybaudot.fr/RH/pyramides.html" TargetMode="External"/><Relationship Id="rId5" Type="http://schemas.openxmlformats.org/officeDocument/2006/relationships/hyperlink" Target="http://www.jybaudot.fr/Bourse/chandeliers.html" TargetMode="External"/><Relationship Id="rId4" Type="http://schemas.openxmlformats.org/officeDocument/2006/relationships/hyperlink" Target="http://www.jybaudot.fr/RH/tdbm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65D52-D551-0B3E-1B72-793B8224C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Statistique graphique</a:t>
            </a:r>
          </a:p>
        </p:txBody>
      </p:sp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AD64F5E9-9575-7137-E5DC-839DCBD2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93" y="3807508"/>
            <a:ext cx="1046277" cy="10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264457-13C7-32EA-7E94-EA33B860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9" y="3963933"/>
            <a:ext cx="18478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D43930-0DB0-38A6-A68F-B8B1F1D861D1}"/>
              </a:ext>
            </a:extLst>
          </p:cNvPr>
          <p:cNvSpPr txBox="1"/>
          <p:nvPr/>
        </p:nvSpPr>
        <p:spPr>
          <a:xfrm>
            <a:off x="8651987" y="4981103"/>
            <a:ext cx="128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lackadder ITC" panose="020B0604020202020204" pitchFamily="82" charset="0"/>
              </a:rPr>
              <a:t>24 juillet 2023</a:t>
            </a:r>
          </a:p>
        </p:txBody>
      </p:sp>
    </p:spTree>
    <p:extLst>
      <p:ext uri="{BB962C8B-B14F-4D97-AF65-F5344CB8AC3E}">
        <p14:creationId xmlns:p14="http://schemas.microsoft.com/office/powerpoint/2010/main" val="280421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56121-2D50-85CA-F3A6-FF4C60C0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Quelle histoire? - Distribution</a:t>
            </a:r>
          </a:p>
        </p:txBody>
      </p:sp>
      <p:pic>
        <p:nvPicPr>
          <p:cNvPr id="6" name="Espace réservé du contenu 5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2C9C2E10-75A2-CF00-8CF3-2A8A7B8B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98" y="2566920"/>
            <a:ext cx="5593404" cy="35417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D83746-A7D8-BF1D-C935-1FCCA75C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8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AD6E-29BC-8D9F-4C95-3BEA67E1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Quelle histoire? - 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FB1BDA-0878-0BCA-8434-5108C87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11</a:t>
            </a:fld>
            <a:endParaRPr lang="fr-FR"/>
          </a:p>
        </p:txBody>
      </p:sp>
      <p:pic>
        <p:nvPicPr>
          <p:cNvPr id="14" name="Espace réservé du contenu 13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AF011D39-F509-BE13-5278-EB13BB06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9" y="2836755"/>
            <a:ext cx="10700425" cy="3411645"/>
          </a:xfrm>
        </p:spPr>
      </p:pic>
    </p:spTree>
    <p:extLst>
      <p:ext uri="{BB962C8B-B14F-4D97-AF65-F5344CB8AC3E}">
        <p14:creationId xmlns:p14="http://schemas.microsoft.com/office/powerpoint/2010/main" val="49178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7122B-235B-CA93-7A6A-B4872A27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Quelle histoire? - Composition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6C9637-98C1-19FF-BE26-4DC131B3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9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2BAC97A4-C4FB-5EDD-B854-DBA59710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" y="2820793"/>
            <a:ext cx="10486417" cy="2791215"/>
          </a:xfrm>
        </p:spPr>
      </p:pic>
    </p:spTree>
    <p:extLst>
      <p:ext uri="{BB962C8B-B14F-4D97-AF65-F5344CB8AC3E}">
        <p14:creationId xmlns:p14="http://schemas.microsoft.com/office/powerpoint/2010/main" val="279616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63537-B249-25EC-6BFD-A88E8971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Quelle histoire? - Relation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A54B78D-60D9-EC75-AAFC-FA5F65B3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791" y="2597285"/>
            <a:ext cx="4659549" cy="327858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8EA18-B7ED-5539-DB78-AB341155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8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AA2EA-34D8-6981-D68E-E9713AC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6- Cas d’utilisation particuliers des 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407A-2F38-9AA8-0E59-FDB28349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i="0" u="none" strike="noStrike" dirty="0">
                <a:solidFill>
                  <a:srgbClr val="CC33CC"/>
                </a:solidFill>
                <a:effectLst/>
                <a:hlinkClick r:id="rId2"/>
              </a:rPr>
              <a:t> Le graphique en radar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 et le 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3"/>
              </a:rPr>
              <a:t>graphique sémantique différentiel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 en marketing et en psychologie. 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Le graphique en aires montre l’évolution d’un volume </a:t>
            </a:r>
            <a:r>
              <a:rPr lang="fr-FR" dirty="0">
                <a:solidFill>
                  <a:srgbClr val="000000"/>
                </a:solidFill>
              </a:rPr>
              <a:t>comme dans le cas du 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4"/>
              </a:rPr>
              <a:t>suivi de la masse salariale</a:t>
            </a:r>
            <a:endParaRPr lang="fr-FR" dirty="0">
              <a:solidFill>
                <a:srgbClr val="000000"/>
              </a:solidFill>
            </a:endParaRP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 Les </a:t>
            </a:r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chandeliers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 sont des graphiques typiquement boursiers.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 Les 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6"/>
              </a:rPr>
              <a:t>pyramides des âges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 sont des sortes de doubles histogrammes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Graphiques mixtes, superposant par exemple une courbe et un diagramme en barres</a:t>
            </a:r>
            <a:r>
              <a:rPr lang="fr-FR" dirty="0">
                <a:solidFill>
                  <a:srgbClr val="000000"/>
                </a:solidFill>
              </a:rPr>
              <a:t> montrent 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deux séries différentes dans un même repère.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33D78-D3C0-811F-9264-F1621211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8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00525-7D3A-E16C-F31C-5FFA4CC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6- Représentations caractéristiques en statistique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9E8C7-B0DE-4614-AC05-AD54186B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  <a:p>
            <a:r>
              <a:rPr lang="fr-FR" dirty="0"/>
              <a:t>Régression linéaire</a:t>
            </a:r>
          </a:p>
          <a:p>
            <a:r>
              <a:rPr lang="fr-FR" dirty="0"/>
              <a:t>Distribution symétrique</a:t>
            </a:r>
          </a:p>
          <a:p>
            <a:r>
              <a:rPr lang="fr-FR" dirty="0"/>
              <a:t>Hétéroscédasticité</a:t>
            </a:r>
          </a:p>
          <a:p>
            <a:r>
              <a:rPr lang="fr-FR" dirty="0"/>
              <a:t>Bruit blanc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5C2EAE-54B0-7A5B-B923-DE2C1B87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E857EA-AC57-1208-02CC-A7F57158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56" y="2556932"/>
            <a:ext cx="2457757" cy="1771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CC10B8-C433-1632-F3F9-C9B3D296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40" y="2556932"/>
            <a:ext cx="2457757" cy="21229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B29510-EE0A-9DB9-070D-4ACC6D0B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98" y="4631614"/>
            <a:ext cx="2616763" cy="16707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370B67-C9A1-625C-2DC1-7AA869589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217" y="4679845"/>
            <a:ext cx="3101770" cy="15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BA2B0-521F-83BC-F6BB-B1ECC8F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7- Qu’est ce qu’on peut faire avec un graphique?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C0510-CD48-DD55-F7A6-08223875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Calculer un mode</a:t>
            </a:r>
          </a:p>
          <a:p>
            <a:r>
              <a:rPr lang="fr-FR" dirty="0"/>
              <a:t>Déterminer une droite et un coefficient d’ajustement</a:t>
            </a:r>
          </a:p>
          <a:p>
            <a:r>
              <a:rPr lang="fr-FR" dirty="0"/>
              <a:t>Identifier des symétries / </a:t>
            </a:r>
            <a:r>
              <a:rPr lang="fr-FR" dirty="0" err="1"/>
              <a:t>dyssymétrie</a:t>
            </a:r>
            <a:r>
              <a:rPr lang="fr-FR" dirty="0"/>
              <a:t> dans une distribution, des biais</a:t>
            </a:r>
          </a:p>
          <a:p>
            <a:r>
              <a:rPr lang="fr-FR" dirty="0"/>
              <a:t>Hétéroscédasticité / analyse de la variance</a:t>
            </a:r>
          </a:p>
          <a:p>
            <a:r>
              <a:rPr lang="fr-FR" dirty="0"/>
              <a:t>Extraire des données d’un histogramme par exemple</a:t>
            </a:r>
          </a:p>
          <a:p>
            <a:r>
              <a:rPr lang="fr-FR" dirty="0"/>
              <a:t>Déterminer la médiane avec les courbes d’effectifs cumulés croissant et décroissant</a:t>
            </a:r>
          </a:p>
          <a:p>
            <a:r>
              <a:rPr lang="fr-FR" dirty="0"/>
              <a:t>Identifier une corrélation entre deux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44AEA-1363-4D01-B4E7-1C152BFA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2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DCAC8-FA27-70B1-D588-0D8DE55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 Quelques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94E15-AAE3-138B-EAA2-123F4854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234903"/>
            <a:ext cx="9601196" cy="15437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Couleurs</a:t>
            </a:r>
          </a:p>
          <a:p>
            <a:r>
              <a:rPr lang="fr-FR" dirty="0"/>
              <a:t>Annotations</a:t>
            </a:r>
          </a:p>
          <a:p>
            <a:r>
              <a:rPr lang="fr-FR" dirty="0"/>
              <a:t>Unités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7E7C10-F4A7-8901-9AEB-85D8E5E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FBEBC7-856F-C177-2D72-F62E39E47D26}"/>
              </a:ext>
            </a:extLst>
          </p:cNvPr>
          <p:cNvSpPr txBox="1"/>
          <p:nvPr/>
        </p:nvSpPr>
        <p:spPr>
          <a:xfrm>
            <a:off x="1295401" y="2757575"/>
            <a:ext cx="7918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Proportions =&gt; Attention à la taille de l’échantillon, aux données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Aux échelles multiplicatives ou additives, à respecter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 dépendante en ordonnée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Niveau de mesure et de continuité de la variable / Nature quantitative et qualitative à respecter</a:t>
            </a:r>
          </a:p>
        </p:txBody>
      </p:sp>
    </p:spTree>
    <p:extLst>
      <p:ext uri="{BB962C8B-B14F-4D97-AF65-F5344CB8AC3E}">
        <p14:creationId xmlns:p14="http://schemas.microsoft.com/office/powerpoint/2010/main" val="235028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28477-EB3E-A2A8-78A5-5F20695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9- Quels outils &amp; comment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7D596-016E-2155-0447-4F781278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Excel, R, Python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librairies importantes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AB89A-4CE8-7877-09DD-8CAEE50C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69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28477-EB3E-A2A8-78A5-5F20695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9- Quels outils &amp; comment ?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A96410-F3DF-D5CE-A4DE-62ED58D3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24" y="2557463"/>
            <a:ext cx="7684850" cy="350286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AB89A-4CE8-7877-09DD-8CAEE50C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50E75-98DC-7F02-F431-1F997503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9D0CB-0E4B-338B-D63C-A42BC2FB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B90E63-D2D5-6206-AEE8-CEA48CF4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2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22A3-9275-3DBB-574A-6F6294E6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F617C-4959-E536-F714-D244DC1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20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2E3BDFB-B887-4666-A699-FD357557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15" y="2495550"/>
            <a:ext cx="6000750" cy="1866900"/>
          </a:xfr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8F0F095-2A84-674D-FC0D-FAC4F6CC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44562"/>
              </p:ext>
            </p:extLst>
          </p:nvPr>
        </p:nvGraphicFramePr>
        <p:xfrm>
          <a:off x="1560659" y="43942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668719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9678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 qualitatives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3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9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43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3B808-A553-1084-B803-46C392E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246B67-1E2D-DD46-5A89-493C0CA3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858" y="2557463"/>
            <a:ext cx="5026739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35B4B-48E0-5F1C-F49B-9D15E68E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21</a:t>
            </a:fld>
            <a:endParaRPr lang="fr-FR"/>
          </a:p>
        </p:txBody>
      </p:sp>
      <p:pic>
        <p:nvPicPr>
          <p:cNvPr id="7" name="Espace réservé du contenu 9">
            <a:extLst>
              <a:ext uri="{FF2B5EF4-FFF2-40B4-BE49-F238E27FC236}">
                <a16:creationId xmlns:a16="http://schemas.microsoft.com/office/drawing/2014/main" id="{AB324C7F-AF01-5214-5488-14338812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705102"/>
            <a:ext cx="4866968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29B3F-455A-A466-BF82-01CD2DE5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Nuage de points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689B516-3DF0-7701-28A9-FB2E9E9BF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09" y="2732298"/>
            <a:ext cx="4334224" cy="263226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9963E-3CCD-9CE1-0DAD-78D71725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C1DF42-0B80-565A-913A-E44D3133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643494"/>
            <a:ext cx="5191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C0EB2-11F3-97D9-0392-7216AAEF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circulaire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10C439-16D4-1ABB-2E3D-A591DA52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51125"/>
            <a:ext cx="4658817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F43CD-9516-1D98-3B2C-CE73AE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1DA7E-F0C0-A02C-A405-FAE7C514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7" y="2571595"/>
            <a:ext cx="5204817" cy="1400175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E8DF8678-2556-2CF5-2628-06F2963B16D0}"/>
              </a:ext>
            </a:extLst>
          </p:cNvPr>
          <p:cNvSpPr/>
          <p:nvPr/>
        </p:nvSpPr>
        <p:spPr>
          <a:xfrm>
            <a:off x="3119156" y="4083225"/>
            <a:ext cx="324465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093A22-4030-BAE1-DFE1-D5A80D89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4" y="5168900"/>
            <a:ext cx="5305425" cy="8001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BA80269-BA42-B9F5-5F12-BACD53E514A3}"/>
              </a:ext>
            </a:extLst>
          </p:cNvPr>
          <p:cNvSpPr txBox="1"/>
          <p:nvPr/>
        </p:nvSpPr>
        <p:spPr>
          <a:xfrm>
            <a:off x="771217" y="4778680"/>
            <a:ext cx="3761295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Tableau croisé dynamique</a:t>
            </a:r>
          </a:p>
        </p:txBody>
      </p:sp>
    </p:spTree>
    <p:extLst>
      <p:ext uri="{BB962C8B-B14F-4D97-AF65-F5344CB8AC3E}">
        <p14:creationId xmlns:p14="http://schemas.microsoft.com/office/powerpoint/2010/main" val="363977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C11C1-8B0E-6D49-76E0-FEBB43B5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 colonne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BA08A7D-964F-F2FE-804E-EBDA50E05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326" y="2612872"/>
            <a:ext cx="4657923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9FEA9D-D5EF-4B46-57DE-5AE726F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6D2D26-A4F2-38DB-9D93-4386C467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7" y="2571595"/>
            <a:ext cx="5204817" cy="1400175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90C84762-506E-1992-FF91-F0CEA565084B}"/>
              </a:ext>
            </a:extLst>
          </p:cNvPr>
          <p:cNvSpPr/>
          <p:nvPr/>
        </p:nvSpPr>
        <p:spPr>
          <a:xfrm>
            <a:off x="3119156" y="4083225"/>
            <a:ext cx="324465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DF588D-A911-F196-8598-B66DCFEE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4" y="5168900"/>
            <a:ext cx="5305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400B6-11DA-BD6B-6C79-1B7E909C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Boite à moustaches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B2A5E-BA77-5BE6-035B-3BB1930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1DA989-CCC9-DAD3-0288-A381E684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90" y="2528887"/>
            <a:ext cx="2762250" cy="1190625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5FBE468B-990E-7041-B18B-B1EE3E545DB5}"/>
              </a:ext>
            </a:extLst>
          </p:cNvPr>
          <p:cNvSpPr/>
          <p:nvPr/>
        </p:nvSpPr>
        <p:spPr>
          <a:xfrm>
            <a:off x="2864315" y="3962400"/>
            <a:ext cx="361462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CFB6A0-68EF-5D93-6478-2D7623FF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4" y="4651375"/>
            <a:ext cx="4362450" cy="1457325"/>
          </a:xfrm>
          <a:prstGeom prst="rect">
            <a:avLst/>
          </a:prstGeo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05E33E1D-085A-1BE6-E89F-F4284B94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0927" y="2651125"/>
            <a:ext cx="4734322" cy="3317875"/>
          </a:xfrm>
        </p:spPr>
      </p:pic>
    </p:spTree>
    <p:extLst>
      <p:ext uri="{BB962C8B-B14F-4D97-AF65-F5344CB8AC3E}">
        <p14:creationId xmlns:p14="http://schemas.microsoft.com/office/powerpoint/2010/main" val="71792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2D8FC-C5E8-2EF0-74C0-161201E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Power BI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18DFF-E7ED-A35A-35AD-7F0F41CC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8CCAA-8269-A0BB-84F1-5E5C6F4F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25413-839A-F9EC-608A-2947CA5D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2102"/>
            <a:ext cx="9601196" cy="1303867"/>
          </a:xfrm>
        </p:spPr>
        <p:txBody>
          <a:bodyPr/>
          <a:lstStyle/>
          <a:p>
            <a:r>
              <a:rPr lang="fr-FR" dirty="0"/>
              <a:t>1- Qu’est-ce-que la statistique graphique?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21858-6694-1DF1-E0E8-96B64E17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2578734"/>
            <a:ext cx="5398851" cy="3406988"/>
          </a:xfrm>
        </p:spPr>
        <p:txBody>
          <a:bodyPr>
            <a:noAutofit/>
          </a:bodyPr>
          <a:lstStyle/>
          <a:p>
            <a:pPr algn="just" fontAlgn="base"/>
            <a:r>
              <a:rPr lang="fr-FR" sz="2000" b="1" i="0" dirty="0">
                <a:solidFill>
                  <a:srgbClr val="53565A"/>
                </a:solidFill>
                <a:effectLst/>
                <a:latin typeface="nexussans"/>
              </a:rPr>
              <a:t>Un graphique statistique </a:t>
            </a:r>
            <a:r>
              <a:rPr lang="fr-FR" sz="2000" b="1" dirty="0">
                <a:solidFill>
                  <a:srgbClr val="53565A"/>
                </a:solidFill>
                <a:latin typeface="nexussans"/>
              </a:rPr>
              <a:t>: </a:t>
            </a:r>
            <a:r>
              <a:rPr lang="fr-FR" sz="2000" i="0" dirty="0">
                <a:solidFill>
                  <a:srgbClr val="53565A"/>
                </a:solidFill>
                <a:effectLst/>
                <a:latin typeface="nexussans"/>
              </a:rPr>
              <a:t>figure fondée sur des données recueillies sur des populations ou des échantillons – Représentation visuelle des variables d’une population</a:t>
            </a:r>
          </a:p>
          <a:p>
            <a:pPr marL="0" indent="0" algn="just" fontAlgn="base">
              <a:buNone/>
            </a:pPr>
            <a:endParaRPr lang="fr-FR" sz="2000" i="0" dirty="0">
              <a:solidFill>
                <a:srgbClr val="53565A"/>
              </a:solidFill>
              <a:effectLst/>
              <a:latin typeface="nexussans"/>
            </a:endParaRPr>
          </a:p>
          <a:p>
            <a:pPr algn="just" fontAlgn="base"/>
            <a:r>
              <a:rPr lang="fr-FR" sz="2000" dirty="0">
                <a:solidFill>
                  <a:srgbClr val="53565A"/>
                </a:solidFill>
                <a:latin typeface="nexussans"/>
              </a:rPr>
              <a:t>V</a:t>
            </a:r>
            <a:r>
              <a:rPr lang="fr-FR" sz="2000" b="0" i="0" dirty="0">
                <a:solidFill>
                  <a:srgbClr val="53565A"/>
                </a:solidFill>
                <a:effectLst/>
                <a:latin typeface="nexussans"/>
              </a:rPr>
              <a:t>ariation </a:t>
            </a:r>
            <a:r>
              <a:rPr lang="fr-FR" sz="2000" b="1" i="0" dirty="0">
                <a:solidFill>
                  <a:srgbClr val="53565A"/>
                </a:solidFill>
                <a:effectLst/>
                <a:latin typeface="nexussans"/>
              </a:rPr>
              <a:t>nouvelle ou inattendue </a:t>
            </a:r>
            <a:r>
              <a:rPr lang="fr-FR" sz="2000" i="0" dirty="0">
                <a:solidFill>
                  <a:srgbClr val="53565A"/>
                </a:solidFill>
                <a:effectLst/>
                <a:latin typeface="nexussans"/>
              </a:rPr>
              <a:t>mise en lumière par la représentation en partant de données complexes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FCA979-C316-7401-56F9-E495E81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699F142-F105-74EF-3607-81267F3F1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368658"/>
              </p:ext>
            </p:extLst>
          </p:nvPr>
        </p:nvGraphicFramePr>
        <p:xfrm>
          <a:off x="6312332" y="2455757"/>
          <a:ext cx="4041569" cy="3652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16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14281-234C-954C-BB00-8D0459C8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 Objectifs de la statistique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D06EF-EB92-6EA5-BED4-D95B43E5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fr-FR" sz="2200" b="1" dirty="0">
                <a:solidFill>
                  <a:srgbClr val="53565A"/>
                </a:solidFill>
                <a:latin typeface="nexussans"/>
              </a:rPr>
              <a:t>Synthétiser: </a:t>
            </a:r>
            <a:r>
              <a:rPr lang="fr-FR" sz="2200" dirty="0">
                <a:solidFill>
                  <a:srgbClr val="53565A"/>
                </a:solidFill>
                <a:latin typeface="nexussans"/>
              </a:rPr>
              <a:t>En présence de nombreuses données, le cerveau humain a beaucoup de mal à en dégager la configuration. En revanche, avec une représentation visuelle, tout s'éclaire en une seconde !</a:t>
            </a:r>
          </a:p>
          <a:p>
            <a:pPr algn="just" fontAlgn="base"/>
            <a:r>
              <a:rPr lang="fr-FR" sz="2200" b="1" dirty="0">
                <a:solidFill>
                  <a:srgbClr val="53565A"/>
                </a:solidFill>
                <a:latin typeface="nexussans"/>
              </a:rPr>
              <a:t>Dimension visuelle: </a:t>
            </a:r>
            <a:r>
              <a:rPr lang="fr-FR" sz="2200" dirty="0">
                <a:solidFill>
                  <a:srgbClr val="53565A"/>
                </a:solidFill>
                <a:latin typeface="nexussans"/>
              </a:rPr>
              <a:t>Mémorisation plus simple des faits illustrés car 60 % de visuels parmi les humain et parce que les faits présentés sont sélectionnés</a:t>
            </a:r>
          </a:p>
          <a:p>
            <a:pPr algn="just" fontAlgn="base"/>
            <a:r>
              <a:rPr lang="fr-FR" sz="2200" dirty="0">
                <a:solidFill>
                  <a:srgbClr val="53565A"/>
                </a:solidFill>
                <a:latin typeface="nexussans"/>
              </a:rPr>
              <a:t>Accompagne un ou des tableau</a:t>
            </a:r>
          </a:p>
          <a:p>
            <a:pPr marL="0" indent="0" algn="just" fontAlgn="base">
              <a:buNone/>
            </a:pPr>
            <a:endParaRPr lang="fr-FR" sz="2200" dirty="0">
              <a:solidFill>
                <a:srgbClr val="53565A"/>
              </a:solidFill>
              <a:latin typeface="nexussans"/>
            </a:endParaRPr>
          </a:p>
          <a:p>
            <a:pPr algn="just"/>
            <a:endParaRPr lang="fr-F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579AA-67B9-AA0D-AEAF-B3BC26C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1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09DE-8725-3894-2E9B-B5926E0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2132"/>
            <a:ext cx="10328911" cy="130386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3- Notions importantes pour lire, interpréter ou construire les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690FE-9D0D-638E-670B-74E9BF1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C5270F-12C3-C6E9-FFE1-DC829E9C923E}"/>
              </a:ext>
            </a:extLst>
          </p:cNvPr>
          <p:cNvSpPr txBox="1"/>
          <p:nvPr/>
        </p:nvSpPr>
        <p:spPr>
          <a:xfrm>
            <a:off x="838199" y="2460006"/>
            <a:ext cx="5290226" cy="166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Population: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Ensemble d’éléments similaires faisant l’objet d’un phénomène particulier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Variable / Caractère: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Caractéristique qui permet de différencier les individus de la population</a:t>
            </a:r>
            <a:endParaRPr lang="fr-FR" sz="1800" b="1" dirty="0">
              <a:solidFill>
                <a:srgbClr val="53565A"/>
              </a:solidFill>
              <a:latin typeface="nexussans"/>
              <a:ea typeface="+mn-ea"/>
              <a:cs typeface="+mn-cs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7936C919-29CD-73DE-46D2-026CE7B1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135931"/>
              </p:ext>
            </p:extLst>
          </p:nvPr>
        </p:nvGraphicFramePr>
        <p:xfrm>
          <a:off x="6563356" y="2345119"/>
          <a:ext cx="4333241" cy="194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076657CA-8FFD-CB45-CF31-3217FF35EA39}"/>
              </a:ext>
            </a:extLst>
          </p:cNvPr>
          <p:cNvSpPr txBox="1"/>
          <p:nvPr/>
        </p:nvSpPr>
        <p:spPr>
          <a:xfrm>
            <a:off x="838198" y="4505632"/>
            <a:ext cx="5115129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Modalités: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Valeurs possibles d’une variable qualitative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fr-FR" b="1" dirty="0">
                <a:solidFill>
                  <a:srgbClr val="53565A"/>
                </a:solidFill>
                <a:latin typeface="nexussans"/>
              </a:rPr>
              <a:t>E</a:t>
            </a: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ffectifs</a:t>
            </a:r>
            <a:r>
              <a:rPr lang="fr-FR" b="1" dirty="0">
                <a:solidFill>
                  <a:srgbClr val="53565A"/>
                </a:solidFill>
                <a:latin typeface="nexussans"/>
              </a:rPr>
              <a:t>: </a:t>
            </a:r>
            <a:r>
              <a:rPr lang="fr-FR" dirty="0">
                <a:solidFill>
                  <a:srgbClr val="53565A"/>
                </a:solidFill>
                <a:latin typeface="nexussans"/>
              </a:rPr>
              <a:t>Nombre d’individus présentant une modalité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Fréquence: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Effectif d’une modalité / Effectif total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778DFA-0935-60F6-84C9-63DCF1541BC1}"/>
              </a:ext>
            </a:extLst>
          </p:cNvPr>
          <p:cNvSpPr txBox="1"/>
          <p:nvPr/>
        </p:nvSpPr>
        <p:spPr>
          <a:xfrm>
            <a:off x="6731540" y="410523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E6C64-478D-0969-42BD-6F348CA3CF9F}"/>
              </a:ext>
            </a:extLst>
          </p:cNvPr>
          <p:cNvSpPr/>
          <p:nvPr/>
        </p:nvSpPr>
        <p:spPr>
          <a:xfrm>
            <a:off x="838197" y="4085913"/>
            <a:ext cx="5115129" cy="38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Spécifique aux variables qualitatives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7338D-7E1D-8505-74AF-0639724569BD}"/>
              </a:ext>
            </a:extLst>
          </p:cNvPr>
          <p:cNvSpPr/>
          <p:nvPr/>
        </p:nvSpPr>
        <p:spPr>
          <a:xfrm>
            <a:off x="838197" y="4505632"/>
            <a:ext cx="5146884" cy="17420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30BAAC7-8FDF-E294-F15F-FB040159A1E3}"/>
              </a:ext>
            </a:extLst>
          </p:cNvPr>
          <p:cNvSpPr/>
          <p:nvPr/>
        </p:nvSpPr>
        <p:spPr>
          <a:xfrm>
            <a:off x="6731540" y="4349020"/>
            <a:ext cx="2762656" cy="1944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5DA0E64B-F665-C32B-29E5-BC14B3B98EAE}"/>
              </a:ext>
            </a:extLst>
          </p:cNvPr>
          <p:cNvSpPr/>
          <p:nvPr/>
        </p:nvSpPr>
        <p:spPr>
          <a:xfrm>
            <a:off x="7524344" y="4552380"/>
            <a:ext cx="379379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6766CDB7-3A2D-481D-8112-97AA049D76F2}"/>
              </a:ext>
            </a:extLst>
          </p:cNvPr>
          <p:cNvSpPr/>
          <p:nvPr/>
        </p:nvSpPr>
        <p:spPr>
          <a:xfrm>
            <a:off x="7081736" y="5228379"/>
            <a:ext cx="359923" cy="36933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9B045DF7-500B-5343-071C-5EF986B0B53E}"/>
              </a:ext>
            </a:extLst>
          </p:cNvPr>
          <p:cNvSpPr/>
          <p:nvPr/>
        </p:nvSpPr>
        <p:spPr>
          <a:xfrm>
            <a:off x="8681936" y="4342370"/>
            <a:ext cx="379379" cy="593387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803A2-03A2-603F-194D-5A3AEC0C0120}"/>
              </a:ext>
            </a:extLst>
          </p:cNvPr>
          <p:cNvSpPr/>
          <p:nvPr/>
        </p:nvSpPr>
        <p:spPr>
          <a:xfrm>
            <a:off x="8180962" y="5048655"/>
            <a:ext cx="3599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5A7FA-55D4-2441-8B1C-C6BEB2E2E9A7}"/>
              </a:ext>
            </a:extLst>
          </p:cNvPr>
          <p:cNvSpPr/>
          <p:nvPr/>
        </p:nvSpPr>
        <p:spPr>
          <a:xfrm>
            <a:off x="8073957" y="5690681"/>
            <a:ext cx="554477" cy="55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85B78-7082-493D-E1A5-5CA8EA777A46}"/>
              </a:ext>
            </a:extLst>
          </p:cNvPr>
          <p:cNvSpPr/>
          <p:nvPr/>
        </p:nvSpPr>
        <p:spPr>
          <a:xfrm>
            <a:off x="9017540" y="5228379"/>
            <a:ext cx="301558" cy="287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02B9DF8-3D57-7333-D3E3-888A966DB762}"/>
              </a:ext>
            </a:extLst>
          </p:cNvPr>
          <p:cNvSpPr/>
          <p:nvPr/>
        </p:nvSpPr>
        <p:spPr>
          <a:xfrm>
            <a:off x="7261697" y="5761089"/>
            <a:ext cx="359923" cy="36933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7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09DE-8725-3894-2E9B-B5926E0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3- Les paramètres de tendances centrale – Variable quantitative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4445A-37B9-5871-0AFE-C5B0A775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3" y="2625025"/>
            <a:ext cx="4800599" cy="3318936"/>
          </a:xfrm>
        </p:spPr>
        <p:txBody>
          <a:bodyPr>
            <a:normAutofit fontScale="92500"/>
          </a:bodyPr>
          <a:lstStyle/>
          <a:p>
            <a:r>
              <a:rPr lang="fr-FR" dirty="0"/>
              <a:t>Permettent de résumer l’ensemble de la distribution d’une variable en un seul nombre</a:t>
            </a:r>
          </a:p>
          <a:p>
            <a:r>
              <a:rPr lang="fr-FR" b="1" dirty="0"/>
              <a:t>Mode : </a:t>
            </a:r>
            <a:r>
              <a:rPr lang="fr-FR" dirty="0"/>
              <a:t>Valeur la plus représentée</a:t>
            </a:r>
          </a:p>
          <a:p>
            <a:r>
              <a:rPr lang="fr-FR" b="1" dirty="0"/>
              <a:t>Médiane : </a:t>
            </a:r>
            <a:r>
              <a:rPr lang="fr-FR" dirty="0"/>
              <a:t>Valeur qui sépare la distribution en deux parties égales</a:t>
            </a:r>
          </a:p>
          <a:p>
            <a:r>
              <a:rPr lang="fr-FR" b="1" dirty="0"/>
              <a:t>Moyenne : </a:t>
            </a:r>
            <a:r>
              <a:rPr lang="fr-FR" dirty="0"/>
              <a:t>Valeur de la variable si toutes les observations étaient similaires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690FE-9D0D-638E-670B-74E9BF1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0D5280E-08C0-9429-3870-88B745D8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93522"/>
              </p:ext>
            </p:extLst>
          </p:nvPr>
        </p:nvGraphicFramePr>
        <p:xfrm>
          <a:off x="6485109" y="2665378"/>
          <a:ext cx="4322322" cy="32446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61161">
                  <a:extLst>
                    <a:ext uri="{9D8B030D-6E8A-4147-A177-3AD203B41FA5}">
                      <a16:colId xmlns:a16="http://schemas.microsoft.com/office/drawing/2014/main" val="778481935"/>
                    </a:ext>
                  </a:extLst>
                </a:gridCol>
                <a:gridCol w="2161161">
                  <a:extLst>
                    <a:ext uri="{9D8B030D-6E8A-4147-A177-3AD203B41FA5}">
                      <a16:colId xmlns:a16="http://schemas.microsoft.com/office/drawing/2014/main" val="2293313199"/>
                    </a:ext>
                  </a:extLst>
                </a:gridCol>
              </a:tblGrid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Individu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0872"/>
                  </a:ext>
                </a:extLst>
              </a:tr>
              <a:tr h="605959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7934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5413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29462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85848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83030-8C95-A9DA-5506-DF712098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Eléments de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3CC80-BF53-1BF2-874F-EBA964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91974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Type de variables</a:t>
            </a:r>
          </a:p>
          <a:p>
            <a:pPr>
              <a:buFontTx/>
              <a:buChar char="-"/>
            </a:pPr>
            <a:r>
              <a:rPr lang="fr-FR" dirty="0"/>
              <a:t>Nombre de variable</a:t>
            </a:r>
          </a:p>
          <a:p>
            <a:pPr>
              <a:buFontTx/>
              <a:buChar char="-"/>
            </a:pPr>
            <a:r>
              <a:rPr lang="fr-FR" dirty="0"/>
              <a:t>Question métier</a:t>
            </a:r>
          </a:p>
          <a:p>
            <a:pPr>
              <a:buFontTx/>
              <a:buChar char="-"/>
            </a:pPr>
            <a:r>
              <a:rPr lang="fr-FR" dirty="0"/>
              <a:t>Lien entre les variables</a:t>
            </a:r>
          </a:p>
          <a:p>
            <a:pPr>
              <a:buFontTx/>
              <a:buChar char="-"/>
            </a:pPr>
            <a:r>
              <a:rPr lang="fr-FR" dirty="0"/>
              <a:t>Représentation à deux axes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991DD0-A0A5-2F4C-AF80-E2749770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584AE-B4C9-3BC2-6C52-E157754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62626"/>
                </a:solidFill>
              </a:rPr>
              <a:t>5- Les représentations 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13231-0F37-F568-45B0-187FFF4B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115" y="2865301"/>
            <a:ext cx="3482208" cy="2501218"/>
          </a:xfrm>
        </p:spPr>
        <p:txBody>
          <a:bodyPr>
            <a:normAutofit lnSpcReduction="10000"/>
          </a:bodyPr>
          <a:lstStyle/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Diagramme en bâtons , circulaire, histogramme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Courbe, surface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Nuage de points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/ Graphique hiérarchique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Graphique en cascade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Carte de chaleur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Boites à moustaches</a:t>
            </a:r>
            <a:endParaRPr lang="fr-FR" sz="17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E23D9-1B36-D678-4D0A-BE98549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247" y="5436705"/>
            <a:ext cx="408988" cy="210562"/>
          </a:xfrm>
        </p:spPr>
        <p:txBody>
          <a:bodyPr/>
          <a:lstStyle/>
          <a:p>
            <a:pPr defTabSz="342900">
              <a:spcAft>
                <a:spcPts val="600"/>
              </a:spcAft>
            </a:pPr>
            <a:fld id="{0BD8DA86-C09D-401C-842D-741E230745B4}" type="slidenum">
              <a:rPr lang="fr-FR" sz="75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342900"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A9A42F-0518-D120-B70F-3E508279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89" y="2772384"/>
            <a:ext cx="1170269" cy="6725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8726F9-5C83-81F1-1213-D8F74BB7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79" y="2804888"/>
            <a:ext cx="1392883" cy="812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8202F-B49D-2E69-D16E-3F0733271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71" y="2821833"/>
            <a:ext cx="1070709" cy="7572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2F974E-821E-23AB-85FC-BDD903DE5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126" y="3640478"/>
            <a:ext cx="1215756" cy="7573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16E3E0-CAAB-A854-E3B8-F48BC5229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387" y="3721201"/>
            <a:ext cx="1197393" cy="7572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11726C-442B-761D-5E8C-2B3CE5EE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398" y="4590956"/>
            <a:ext cx="1148906" cy="8145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1BFCCE0-4352-E07D-BFA9-B74A1AA9F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8162" y="4520994"/>
            <a:ext cx="1889192" cy="9393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43159A8-6B90-CAA4-1772-A71487E9AD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6131025" y="3840762"/>
            <a:ext cx="861999" cy="5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9F2C3-6221-6BF6-E2EE-ED8CE3AD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Quelle histoire souhaite t-on raconter?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3EDFDB0-64B6-7C57-401B-016A7CF74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369" y="2557463"/>
            <a:ext cx="7286017" cy="36001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F5D458-F840-64CE-B629-26657E8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0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8749</TotalTime>
  <Words>629</Words>
  <Application>Microsoft Office PowerPoint</Application>
  <PresentationFormat>Grand écran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Blackadder ITC</vt:lpstr>
      <vt:lpstr>Calibri</vt:lpstr>
      <vt:lpstr>Garamond</vt:lpstr>
      <vt:lpstr>nexussans</vt:lpstr>
      <vt:lpstr>Organique</vt:lpstr>
      <vt:lpstr>Statistique graphique</vt:lpstr>
      <vt:lpstr>Plan</vt:lpstr>
      <vt:lpstr>1- Qu’est-ce-que la statistique graphique?</vt:lpstr>
      <vt:lpstr>2-  Objectifs de la statistique graphique</vt:lpstr>
      <vt:lpstr>3- Notions importantes pour lire, interpréter ou construire les variables</vt:lpstr>
      <vt:lpstr>3- Les paramètres de tendances centrale – Variable quantitative</vt:lpstr>
      <vt:lpstr>4- Eléments de décision</vt:lpstr>
      <vt:lpstr>5- Les représentations graphiques</vt:lpstr>
      <vt:lpstr>5- Quelle histoire souhaite t-on raconter? </vt:lpstr>
      <vt:lpstr>5- Quelle histoire? - Distribution</vt:lpstr>
      <vt:lpstr>5- Quelle histoire? - Comparaison</vt:lpstr>
      <vt:lpstr>5- Quelle histoire? - Composition</vt:lpstr>
      <vt:lpstr>5- Quelle histoire? - Relation</vt:lpstr>
      <vt:lpstr>6- Cas d’utilisation particuliers des graphiques</vt:lpstr>
      <vt:lpstr>6- Représentations caractéristiques en statistique</vt:lpstr>
      <vt:lpstr>7- Qu’est ce qu’on peut faire avec un graphique?</vt:lpstr>
      <vt:lpstr>8- Quelques bonnes pratiques</vt:lpstr>
      <vt:lpstr>9- Quels outils &amp; comment ?</vt:lpstr>
      <vt:lpstr>9- Quels outils &amp; comment ?</vt:lpstr>
      <vt:lpstr>Jeux de données</vt:lpstr>
      <vt:lpstr>Courbe</vt:lpstr>
      <vt:lpstr>Nuage de points</vt:lpstr>
      <vt:lpstr>Diagramme circulaire</vt:lpstr>
      <vt:lpstr>Diagramme en colonne</vt:lpstr>
      <vt:lpstr>Boite à moustaches</vt:lpstr>
      <vt:lpstr>Démo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 graphique</dc:title>
  <dc:creator>DAYE Evelyne</dc:creator>
  <cp:lastModifiedBy>DAYE Evelyne</cp:lastModifiedBy>
  <cp:revision>11</cp:revision>
  <dcterms:created xsi:type="dcterms:W3CDTF">2023-07-11T14:12:46Z</dcterms:created>
  <dcterms:modified xsi:type="dcterms:W3CDTF">2023-07-19T20:18:55Z</dcterms:modified>
</cp:coreProperties>
</file>