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65" r:id="rId5"/>
    <p:sldMasterId id="2147483730" r:id="rId6"/>
    <p:sldMasterId id="2147483850" r:id="rId7"/>
  </p:sldMasterIdLst>
  <p:notesMasterIdLst>
    <p:notesMasterId r:id="rId14"/>
  </p:notesMasterIdLst>
  <p:handoutMasterIdLst>
    <p:handoutMasterId r:id="rId15"/>
  </p:handoutMasterIdLst>
  <p:sldIdLst>
    <p:sldId id="607" r:id="rId8"/>
    <p:sldId id="641" r:id="rId9"/>
    <p:sldId id="670" r:id="rId10"/>
    <p:sldId id="671" r:id="rId11"/>
    <p:sldId id="630" r:id="rId12"/>
    <p:sldId id="61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607"/>
            <p14:sldId id="641"/>
            <p14:sldId id="670"/>
            <p14:sldId id="671"/>
            <p14:sldId id="630"/>
            <p14:sldId id="6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2"/>
    <a:srgbClr val="6EBBD4"/>
    <a:srgbClr val="88D5ED"/>
    <a:srgbClr val="CB2980"/>
    <a:srgbClr val="00C37B"/>
    <a:srgbClr val="FF6327"/>
    <a:srgbClr val="0A8CB7"/>
    <a:srgbClr val="FF7E83"/>
    <a:srgbClr val="893713"/>
    <a:srgbClr val="C8F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B24B7-2B37-40E3-8561-535C94773D2C}" v="1059" dt="2020-06-17T19:47:00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 autoAdjust="0"/>
    <p:restoredTop sz="95232" autoAdjust="0"/>
  </p:normalViewPr>
  <p:slideViewPr>
    <p:cSldViewPr>
      <p:cViewPr varScale="1">
        <p:scale>
          <a:sx n="82" d="100"/>
          <a:sy n="82" d="100"/>
        </p:scale>
        <p:origin x="446" y="48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28/11/2021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pt-PT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Sogeti 2018.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2" cy="4126254"/>
          </a:xfrm>
          <a:custGeom>
            <a:avLst/>
            <a:gdLst>
              <a:gd name="connsiteX0" fmla="*/ 3218905 w 6354232"/>
              <a:gd name="connsiteY0" fmla="*/ 0 h 4126254"/>
              <a:gd name="connsiteX1" fmla="*/ 6338060 w 6354232"/>
              <a:gd name="connsiteY1" fmla="*/ 0 h 4126254"/>
              <a:gd name="connsiteX2" fmla="*/ 6354232 w 6354232"/>
              <a:gd name="connsiteY2" fmla="*/ 0 h 4126254"/>
              <a:gd name="connsiteX3" fmla="*/ 6354232 w 6354232"/>
              <a:gd name="connsiteY3" fmla="*/ 4126254 h 4126254"/>
              <a:gd name="connsiteX4" fmla="*/ 0 w 6354232"/>
              <a:gd name="connsiteY4" fmla="*/ 4126254 h 4126254"/>
              <a:gd name="connsiteX5" fmla="*/ 18928 w 6354232"/>
              <a:gd name="connsiteY5" fmla="*/ 4013385 h 4126254"/>
              <a:gd name="connsiteX6" fmla="*/ 273133 w 6354232"/>
              <a:gd name="connsiteY6" fmla="*/ 2497612 h 4126254"/>
              <a:gd name="connsiteX7" fmla="*/ 3218905 w 6354232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2" h="4126254">
                <a:moveTo>
                  <a:pt x="3218905" y="0"/>
                </a:moveTo>
                <a:cubicBezTo>
                  <a:pt x="3218905" y="0"/>
                  <a:pt x="3218905" y="0"/>
                  <a:pt x="6338060" y="0"/>
                </a:cubicBezTo>
                <a:lnTo>
                  <a:pt x="6354232" y="0"/>
                </a:lnTo>
                <a:lnTo>
                  <a:pt x="6354232" y="4126254"/>
                </a:lnTo>
                <a:lnTo>
                  <a:pt x="0" y="4126254"/>
                </a:lnTo>
                <a:lnTo>
                  <a:pt x="18928" y="4013385"/>
                </a:lnTo>
                <a:cubicBezTo>
                  <a:pt x="86797" y="3608700"/>
                  <a:pt x="170327" y="3110626"/>
                  <a:pt x="273133" y="2497612"/>
                </a:cubicBezTo>
                <a:cubicBezTo>
                  <a:pt x="509655" y="1050498"/>
                  <a:pt x="1756770" y="0"/>
                  <a:pt x="32189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oningro\AppData\Local\Microsoft\Windows\Temporary Internet Files\Content.Outlook\94A2Q1ON\Logo_Sogeti_PMS485 juiste JPG kle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6200775"/>
            <a:ext cx="20277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146149"/>
            <a:ext cx="10790964" cy="914400"/>
          </a:xfrm>
        </p:spPr>
        <p:txBody>
          <a:bodyPr/>
          <a:lstStyle>
            <a:lvl1pPr>
              <a:defRPr sz="3200" b="1" baseline="0">
                <a:solidFill>
                  <a:srgbClr val="DE381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33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2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7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396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0714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0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96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640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321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1FCECE0D-597B-4F85-B096-E094159894EB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D2BD3233-55BA-4E31-8DE7-BEF1438AB184}"/>
              </a:ext>
            </a:extLst>
          </p:cNvPr>
          <p:cNvSpPr/>
          <p:nvPr userDrawn="1"/>
        </p:nvSpPr>
        <p:spPr>
          <a:xfrm>
            <a:off x="9750926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2021 Sogeti.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39" r:id="rId4"/>
    <p:sldLayoutId id="2147483846" r:id="rId5"/>
    <p:sldLayoutId id="2147483851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40" r:id="rId2"/>
    <p:sldLayoutId id="2147483813" r:id="rId3"/>
    <p:sldLayoutId id="2147483816" r:id="rId4"/>
    <p:sldLayoutId id="2147483821" r:id="rId5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852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7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packaging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Steps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35515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Packaging steps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73659" y="1485049"/>
            <a:ext cx="2160000" cy="2160000"/>
            <a:chOff x="1049659" y="1485049"/>
            <a:chExt cx="2160000" cy="2160000"/>
          </a:xfrm>
        </p:grpSpPr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1049659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51428" y="2981901"/>
              <a:ext cx="13564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Collect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99706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1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458341" y="3988255"/>
            <a:ext cx="2160000" cy="68210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  <a:defRPr/>
            </a:pPr>
            <a:r>
              <a:rPr lang="en-US" sz="220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Intake, build &amp; test packages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73659" y="3988255"/>
            <a:ext cx="2160000" cy="68210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</a:pPr>
            <a:r>
              <a:rPr lang="en-US" sz="220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Setup final application list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7674" y="3988258"/>
            <a:ext cx="2160000" cy="98680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</a:pPr>
            <a:r>
              <a:rPr lang="en-US" sz="220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Package team, process and standards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016000" y="1485049"/>
            <a:ext cx="2160000" cy="2160000"/>
            <a:chOff x="3492000" y="1485049"/>
            <a:chExt cx="2160000" cy="2160000"/>
          </a:xfrm>
        </p:grpSpPr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3492000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81133" y="2981901"/>
              <a:ext cx="1181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Setup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42047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2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58341" y="1485049"/>
            <a:ext cx="2160000" cy="2160000"/>
            <a:chOff x="5934341" y="1485049"/>
            <a:chExt cx="2160000" cy="2160000"/>
          </a:xfrm>
        </p:grpSpPr>
        <p:sp>
          <p:nvSpPr>
            <p:cNvPr id="18" name="Rectangle 10"/>
            <p:cNvSpPr>
              <a:spLocks/>
            </p:cNvSpPr>
            <p:nvPr/>
          </p:nvSpPr>
          <p:spPr bwMode="auto">
            <a:xfrm>
              <a:off x="5934341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582171" y="2972771"/>
              <a:ext cx="8643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Run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4388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3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9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17" name="Rectangle 9"/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18" name="Rectangle 10"/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9"/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/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4" name="Rectangle 9"/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5" name="Rectangle 9"/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10"/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8" name="Rectangle 9"/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2" name="Rectangle 7"/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Rationalize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nl-NL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to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minimize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effort</a:t>
            </a:r>
          </a:p>
        </p:txBody>
      </p:sp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</p:spPr>
        <p:txBody>
          <a:bodyPr/>
          <a:lstStyle/>
          <a:p>
            <a:r>
              <a:rPr lang="nl-NL" dirty="0"/>
              <a:t>Application </a:t>
            </a:r>
            <a:r>
              <a:rPr lang="en-US" dirty="0"/>
              <a:t>inventory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24871-5DFE-479B-854E-09CE51AFE172}"/>
              </a:ext>
            </a:extLst>
          </p:cNvPr>
          <p:cNvGrpSpPr/>
          <p:nvPr/>
        </p:nvGrpSpPr>
        <p:grpSpPr>
          <a:xfrm>
            <a:off x="4815869" y="260648"/>
            <a:ext cx="5384587" cy="6192688"/>
            <a:chOff x="5051045" y="662043"/>
            <a:chExt cx="4462368" cy="5287364"/>
          </a:xfrm>
        </p:grpSpPr>
        <p:pic>
          <p:nvPicPr>
            <p:cNvPr id="33" name="Picture 67">
              <a:extLst>
                <a:ext uri="{FF2B5EF4-FFF2-40B4-BE49-F238E27FC236}">
                  <a16:creationId xmlns:a16="http://schemas.microsoft.com/office/drawing/2014/main" id="{1927B5F1-82E3-4FC9-886E-0D9BE3E80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576" y="4919217"/>
              <a:ext cx="1022591" cy="103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Group 6"/>
            <p:cNvGrpSpPr>
              <a:grpSpLocks/>
            </p:cNvGrpSpPr>
            <p:nvPr/>
          </p:nvGrpSpPr>
          <p:grpSpPr bwMode="auto">
            <a:xfrm>
              <a:off x="5051045" y="662043"/>
              <a:ext cx="4462368" cy="4549719"/>
              <a:chOff x="7306918" y="3131314"/>
              <a:chExt cx="1408113" cy="1718553"/>
            </a:xfrm>
          </p:grpSpPr>
          <p:pic>
            <p:nvPicPr>
              <p:cNvPr id="50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0973" y="4198665"/>
                <a:ext cx="540000" cy="651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8973" y="3745144"/>
                <a:ext cx="864000" cy="653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6918" y="3131314"/>
                <a:ext cx="1408113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7227748" y="1996168"/>
            <a:ext cx="3476764" cy="540000"/>
            <a:chOff x="5467452" y="2415610"/>
            <a:chExt cx="2954272" cy="540000"/>
          </a:xfrm>
        </p:grpSpPr>
        <p:sp>
          <p:nvSpPr>
            <p:cNvPr id="39" name="Rectangular Callout 53"/>
            <p:cNvSpPr/>
            <p:nvPr/>
          </p:nvSpPr>
          <p:spPr bwMode="auto">
            <a:xfrm flipH="1">
              <a:off x="5768600" y="2445438"/>
              <a:ext cx="2653124" cy="468000"/>
            </a:xfrm>
            <a:prstGeom prst="wedgeRectCallout">
              <a:avLst>
                <a:gd name="adj1" fmla="val -28425"/>
                <a:gd name="adj2" fmla="val 32450"/>
              </a:avLst>
            </a:prstGeom>
            <a:solidFill>
              <a:srgbClr val="002060"/>
            </a:solidFill>
            <a:ln w="9525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nl-NL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Inventory</a:t>
              </a:r>
            </a:p>
          </p:txBody>
        </p:sp>
        <p:sp>
          <p:nvSpPr>
            <p:cNvPr id="48" name="Oval 27"/>
            <p:cNvSpPr/>
            <p:nvPr/>
          </p:nvSpPr>
          <p:spPr bwMode="auto">
            <a:xfrm flipH="1">
              <a:off x="5467452" y="241561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8976" y="3355732"/>
            <a:ext cx="3475535" cy="540000"/>
            <a:chOff x="5467452" y="3666760"/>
            <a:chExt cx="2954272" cy="540000"/>
          </a:xfrm>
        </p:grpSpPr>
        <p:sp>
          <p:nvSpPr>
            <p:cNvPr id="40" name="Rectangular Callout 54"/>
            <p:cNvSpPr/>
            <p:nvPr/>
          </p:nvSpPr>
          <p:spPr bwMode="auto">
            <a:xfrm flipH="1">
              <a:off x="5768600" y="3702956"/>
              <a:ext cx="2653124" cy="468000"/>
            </a:xfrm>
            <a:prstGeom prst="wedgeRectCallout">
              <a:avLst>
                <a:gd name="adj1" fmla="val 25272"/>
                <a:gd name="adj2" fmla="val -31016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en-US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Categorize</a:t>
              </a:r>
            </a:p>
          </p:txBody>
        </p:sp>
        <p:sp>
          <p:nvSpPr>
            <p:cNvPr id="53" name="Oval 27"/>
            <p:cNvSpPr/>
            <p:nvPr/>
          </p:nvSpPr>
          <p:spPr bwMode="auto">
            <a:xfrm flipH="1">
              <a:off x="5467452" y="366676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27747" y="4651876"/>
            <a:ext cx="3476763" cy="540000"/>
            <a:chOff x="5467452" y="4917911"/>
            <a:chExt cx="2954272" cy="540000"/>
          </a:xfrm>
        </p:grpSpPr>
        <p:sp>
          <p:nvSpPr>
            <p:cNvPr id="41" name="Rectangular Callout 55"/>
            <p:cNvSpPr/>
            <p:nvPr/>
          </p:nvSpPr>
          <p:spPr bwMode="auto">
            <a:xfrm flipH="1">
              <a:off x="5768600" y="4958757"/>
              <a:ext cx="2653124" cy="468000"/>
            </a:xfrm>
            <a:prstGeom prst="wedgeRectCallout">
              <a:avLst>
                <a:gd name="adj1" fmla="val -22669"/>
                <a:gd name="adj2" fmla="val -13121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en-US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Rationalize</a:t>
              </a:r>
            </a:p>
          </p:txBody>
        </p:sp>
        <p:sp>
          <p:nvSpPr>
            <p:cNvPr id="54" name="Oval 27"/>
            <p:cNvSpPr/>
            <p:nvPr/>
          </p:nvSpPr>
          <p:spPr bwMode="auto">
            <a:xfrm flipH="1">
              <a:off x="5467452" y="491791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3</a:t>
              </a:r>
            </a:p>
          </p:txBody>
        </p:sp>
      </p:grpSp>
      <p:sp>
        <p:nvSpPr>
          <p:cNvPr id="59" name="Rectangle 7"/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99511" y="3070706"/>
            <a:ext cx="1356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Collect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1</a:t>
            </a:r>
            <a:endParaRPr lang="nl-NL" sz="9600" b="1" dirty="0">
              <a:solidFill>
                <a:srgbClr val="6B5C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1D0EEA-A5D2-47E1-87C1-8591510B13BD}"/>
              </a:ext>
            </a:extLst>
          </p:cNvPr>
          <p:cNvGrpSpPr/>
          <p:nvPr/>
        </p:nvGrpSpPr>
        <p:grpSpPr>
          <a:xfrm>
            <a:off x="7230920" y="5808670"/>
            <a:ext cx="3473589" cy="540000"/>
            <a:chOff x="5467452" y="4917911"/>
            <a:chExt cx="2954272" cy="540000"/>
          </a:xfrm>
        </p:grpSpPr>
        <p:sp>
          <p:nvSpPr>
            <p:cNvPr id="35" name="Rectangular Callout 55">
              <a:extLst>
                <a:ext uri="{FF2B5EF4-FFF2-40B4-BE49-F238E27FC236}">
                  <a16:creationId xmlns:a16="http://schemas.microsoft.com/office/drawing/2014/main" id="{99BFBF8F-4443-4EC3-855C-25315DFB06A2}"/>
                </a:ext>
              </a:extLst>
            </p:cNvPr>
            <p:cNvSpPr/>
            <p:nvPr/>
          </p:nvSpPr>
          <p:spPr bwMode="auto">
            <a:xfrm flipH="1">
              <a:off x="5768600" y="4958757"/>
              <a:ext cx="2653124" cy="468000"/>
            </a:xfrm>
            <a:prstGeom prst="wedgeRectCallout">
              <a:avLst>
                <a:gd name="adj1" fmla="val -22669"/>
                <a:gd name="adj2" fmla="val -13121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en-US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Prioritize</a:t>
              </a: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A5F8E71E-6584-4A8E-9EE6-64AE24F6A81D}"/>
                </a:ext>
              </a:extLst>
            </p:cNvPr>
            <p:cNvSpPr/>
            <p:nvPr/>
          </p:nvSpPr>
          <p:spPr bwMode="auto">
            <a:xfrm flipH="1">
              <a:off x="5467452" y="491791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DF6395E-68AC-4DE1-84C5-4D2CE3FE3E9F}"/>
              </a:ext>
            </a:extLst>
          </p:cNvPr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EA7BD20B-B146-41E2-982F-42713FF1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BE777B9D-EDA3-4950-9045-7E121934E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74D8CCC7-606D-4E95-B8EF-BA3D6E84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9">
              <a:extLst>
                <a:ext uri="{FF2B5EF4-FFF2-40B4-BE49-F238E27FC236}">
                  <a16:creationId xmlns:a16="http://schemas.microsoft.com/office/drawing/2014/main" id="{4AA43C78-2280-4E07-9CC9-F6224EE7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9">
              <a:extLst>
                <a:ext uri="{FF2B5EF4-FFF2-40B4-BE49-F238E27FC236}">
                  <a16:creationId xmlns:a16="http://schemas.microsoft.com/office/drawing/2014/main" id="{B19887F8-7C65-49B9-9FE2-929089EB6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27CBDB2E-F45A-445A-AF9B-22A487E6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C0C534E7-9B15-428E-AD6A-BED07FA30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5" name="Rectangle 9">
              <a:extLst>
                <a:ext uri="{FF2B5EF4-FFF2-40B4-BE49-F238E27FC236}">
                  <a16:creationId xmlns:a16="http://schemas.microsoft.com/office/drawing/2014/main" id="{CEDAC44E-5DA7-46B8-BF3F-C628544C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6" name="Rectangle 9">
              <a:extLst>
                <a:ext uri="{FF2B5EF4-FFF2-40B4-BE49-F238E27FC236}">
                  <a16:creationId xmlns:a16="http://schemas.microsoft.com/office/drawing/2014/main" id="{79DC1648-6B63-443A-AC8C-99E8772DE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FB934476-6931-455D-889F-3E9727772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30230BDB-15EA-4F5A-A67D-BA40008B1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71A90011-F6B9-44A0-860C-F8B90DA4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Rectangle 7">
            <a:extLst>
              <a:ext uri="{FF2B5EF4-FFF2-40B4-BE49-F238E27FC236}">
                <a16:creationId xmlns:a16="http://schemas.microsoft.com/office/drawing/2014/main" id="{0EE8D41D-3B68-4B24-8DC5-F109F6D4E815}"/>
              </a:ext>
            </a:extLst>
          </p:cNvPr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Implement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packaging proces</a:t>
            </a: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D1741E27-65B1-4985-A573-4359D8ECADCC}"/>
              </a:ext>
            </a:extLst>
          </p:cNvPr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F8-F3CE-4475-A86F-8AD7C2BD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grpSp>
        <p:nvGrpSpPr>
          <p:cNvPr id="4" name="Group 66">
            <a:extLst>
              <a:ext uri="{FF2B5EF4-FFF2-40B4-BE49-F238E27FC236}">
                <a16:creationId xmlns:a16="http://schemas.microsoft.com/office/drawing/2014/main" id="{D825E2F5-C9F6-40A1-920A-AE29072C370F}"/>
              </a:ext>
            </a:extLst>
          </p:cNvPr>
          <p:cNvGrpSpPr>
            <a:grpSpLocks/>
          </p:cNvGrpSpPr>
          <p:nvPr/>
        </p:nvGrpSpPr>
        <p:grpSpPr bwMode="auto">
          <a:xfrm>
            <a:off x="5148327" y="2015962"/>
            <a:ext cx="4710988" cy="2977669"/>
            <a:chOff x="1486622" y="1648970"/>
            <a:chExt cx="3739843" cy="1943992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E1F86CC9-C59D-4EEB-B5C9-71E6095BB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504" y="1648970"/>
              <a:ext cx="934961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6" name="Rectangle 44">
              <a:extLst>
                <a:ext uri="{FF2B5EF4-FFF2-40B4-BE49-F238E27FC236}">
                  <a16:creationId xmlns:a16="http://schemas.microsoft.com/office/drawing/2014/main" id="{7F666A3C-F5AD-4A61-BB29-B47BF32A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130" y="1648970"/>
              <a:ext cx="936548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791A368A-99DB-429D-A2C9-1B32B5870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582" y="1648970"/>
              <a:ext cx="936548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8" name="Rectangle 46">
              <a:extLst>
                <a:ext uri="{FF2B5EF4-FFF2-40B4-BE49-F238E27FC236}">
                  <a16:creationId xmlns:a16="http://schemas.microsoft.com/office/drawing/2014/main" id="{5090DE7B-98D9-4FBB-A9B8-5AB32B68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22" y="1648970"/>
              <a:ext cx="934960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287DFFB-F831-48A7-B5BD-0CA617E00D00}"/>
              </a:ext>
            </a:extLst>
          </p:cNvPr>
          <p:cNvSpPr/>
          <p:nvPr/>
        </p:nvSpPr>
        <p:spPr>
          <a:xfrm>
            <a:off x="2855315" y="3072256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Setup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52E9A1-927A-4E2E-8A01-F0CDC1E3B5C3}"/>
              </a:ext>
            </a:extLst>
          </p:cNvPr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DFAE4B3-3FFD-477C-B29B-AD5D20A01680}"/>
              </a:ext>
            </a:extLst>
          </p:cNvPr>
          <p:cNvGrpSpPr/>
          <p:nvPr/>
        </p:nvGrpSpPr>
        <p:grpSpPr>
          <a:xfrm>
            <a:off x="5159896" y="2636912"/>
            <a:ext cx="4765828" cy="1829124"/>
            <a:chOff x="5472274" y="2780385"/>
            <a:chExt cx="4765828" cy="1829124"/>
          </a:xfrm>
          <a:solidFill>
            <a:srgbClr val="6EBBD4"/>
          </a:solidFill>
        </p:grpSpPr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20812078-64B3-4CB3-90F8-3A94FD61D426}"/>
                </a:ext>
              </a:extLst>
            </p:cNvPr>
            <p:cNvGrpSpPr/>
            <p:nvPr/>
          </p:nvGrpSpPr>
          <p:grpSpPr bwMode="auto">
            <a:xfrm>
              <a:off x="5472274" y="2780385"/>
              <a:ext cx="1405798" cy="1828581"/>
              <a:chOff x="5661114" y="1792287"/>
              <a:chExt cx="1116000" cy="110490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Chevron 29">
                <a:extLst>
                  <a:ext uri="{FF2B5EF4-FFF2-40B4-BE49-F238E27FC236}">
                    <a16:creationId xmlns:a16="http://schemas.microsoft.com/office/drawing/2014/main" id="{8783E034-B1EB-4F56-BE70-BB36ED7555F4}"/>
                  </a:ext>
                </a:extLst>
              </p:cNvPr>
              <p:cNvSpPr/>
              <p:nvPr/>
            </p:nvSpPr>
            <p:spPr bwMode="auto">
              <a:xfrm>
                <a:off x="5661114" y="1792287"/>
                <a:ext cx="1116000" cy="1104900"/>
              </a:xfrm>
              <a:prstGeom prst="chevron">
                <a:avLst>
                  <a:gd name="adj" fmla="val 27444"/>
                </a:avLst>
              </a:prstGeom>
              <a:grp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nl-NL" sz="1400" b="1">
                  <a:latin typeface="+mn-lt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BC6801-7803-46C0-A1B7-B24187517DC0}"/>
                  </a:ext>
                </a:extLst>
              </p:cNvPr>
              <p:cNvCxnSpPr/>
              <p:nvPr/>
            </p:nvCxnSpPr>
            <p:spPr bwMode="auto">
              <a:xfrm>
                <a:off x="5952731" y="2344737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8DFEB8D-3701-44FB-A1B3-95B7437FAF47}"/>
                  </a:ext>
                </a:extLst>
              </p:cNvPr>
              <p:cNvCxnSpPr/>
              <p:nvPr/>
            </p:nvCxnSpPr>
            <p:spPr bwMode="auto">
              <a:xfrm>
                <a:off x="5814970" y="2068512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2685DC-2D34-41F7-878D-7A946A63B485}"/>
                  </a:ext>
                </a:extLst>
              </p:cNvPr>
              <p:cNvCxnSpPr/>
              <p:nvPr/>
            </p:nvCxnSpPr>
            <p:spPr bwMode="auto">
              <a:xfrm>
                <a:off x="5814970" y="2620962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Chevron 29">
              <a:extLst>
                <a:ext uri="{FF2B5EF4-FFF2-40B4-BE49-F238E27FC236}">
                  <a16:creationId xmlns:a16="http://schemas.microsoft.com/office/drawing/2014/main" id="{F21404FF-CF92-4428-AC3A-BDF83A73ABF2}"/>
                </a:ext>
              </a:extLst>
            </p:cNvPr>
            <p:cNvSpPr/>
            <p:nvPr/>
          </p:nvSpPr>
          <p:spPr bwMode="auto">
            <a:xfrm>
              <a:off x="6600056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F5568A-7FE3-4831-92E9-9EA0A11DA1A5}"/>
                </a:ext>
              </a:extLst>
            </p:cNvPr>
            <p:cNvCxnSpPr/>
            <p:nvPr/>
          </p:nvCxnSpPr>
          <p:spPr bwMode="auto">
            <a:xfrm>
              <a:off x="6967399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87C009-35AB-4D28-BA1B-8F4BD800B247}"/>
                </a:ext>
              </a:extLst>
            </p:cNvPr>
            <p:cNvCxnSpPr/>
            <p:nvPr/>
          </p:nvCxnSpPr>
          <p:spPr bwMode="auto">
            <a:xfrm>
              <a:off x="6793865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4E0B49E-4058-4746-A496-9E4DF65E995E}"/>
                </a:ext>
              </a:extLst>
            </p:cNvPr>
            <p:cNvCxnSpPr/>
            <p:nvPr/>
          </p:nvCxnSpPr>
          <p:spPr bwMode="auto">
            <a:xfrm>
              <a:off x="6793865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Chevron 29">
              <a:extLst>
                <a:ext uri="{FF2B5EF4-FFF2-40B4-BE49-F238E27FC236}">
                  <a16:creationId xmlns:a16="http://schemas.microsoft.com/office/drawing/2014/main" id="{692AEF9E-0C99-4C4A-A27A-D2AD692DC03D}"/>
                </a:ext>
              </a:extLst>
            </p:cNvPr>
            <p:cNvSpPr/>
            <p:nvPr/>
          </p:nvSpPr>
          <p:spPr bwMode="auto">
            <a:xfrm>
              <a:off x="7714538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B7BB44A-AC19-4631-B6D3-1AF1B69FB6EC}"/>
                </a:ext>
              </a:extLst>
            </p:cNvPr>
            <p:cNvCxnSpPr/>
            <p:nvPr/>
          </p:nvCxnSpPr>
          <p:spPr bwMode="auto">
            <a:xfrm>
              <a:off x="8081881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E77660-6F0F-4E03-96D4-CC2BFBE7D52E}"/>
                </a:ext>
              </a:extLst>
            </p:cNvPr>
            <p:cNvCxnSpPr/>
            <p:nvPr/>
          </p:nvCxnSpPr>
          <p:spPr bwMode="auto">
            <a:xfrm>
              <a:off x="7908347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391A12-CB20-4265-8340-9CB36CC5A121}"/>
                </a:ext>
              </a:extLst>
            </p:cNvPr>
            <p:cNvCxnSpPr/>
            <p:nvPr/>
          </p:nvCxnSpPr>
          <p:spPr bwMode="auto">
            <a:xfrm>
              <a:off x="7908347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Chevron 29">
              <a:extLst>
                <a:ext uri="{FF2B5EF4-FFF2-40B4-BE49-F238E27FC236}">
                  <a16:creationId xmlns:a16="http://schemas.microsoft.com/office/drawing/2014/main" id="{5ABC8646-60CE-4DA7-A736-F692C964A014}"/>
                </a:ext>
              </a:extLst>
            </p:cNvPr>
            <p:cNvSpPr/>
            <p:nvPr/>
          </p:nvSpPr>
          <p:spPr bwMode="auto">
            <a:xfrm>
              <a:off x="8832304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9AED47-1EDC-49F8-B9AF-12746F73F30A}"/>
                </a:ext>
              </a:extLst>
            </p:cNvPr>
            <p:cNvCxnSpPr/>
            <p:nvPr/>
          </p:nvCxnSpPr>
          <p:spPr bwMode="auto">
            <a:xfrm>
              <a:off x="9199647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85ACA3-8CDA-4CD9-8869-0809D4BB8C51}"/>
                </a:ext>
              </a:extLst>
            </p:cNvPr>
            <p:cNvCxnSpPr/>
            <p:nvPr/>
          </p:nvCxnSpPr>
          <p:spPr bwMode="auto">
            <a:xfrm>
              <a:off x="9026113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0A6A59-FC47-41EF-89B1-79C773A4EF61}"/>
                </a:ext>
              </a:extLst>
            </p:cNvPr>
            <p:cNvCxnSpPr/>
            <p:nvPr/>
          </p:nvCxnSpPr>
          <p:spPr bwMode="auto">
            <a:xfrm>
              <a:off x="9026113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40E6BA8D-886C-4443-AA94-E7C124FBAEB4}"/>
              </a:ext>
            </a:extLst>
          </p:cNvPr>
          <p:cNvSpPr/>
          <p:nvPr/>
        </p:nvSpPr>
        <p:spPr>
          <a:xfrm>
            <a:off x="4820350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project based on application list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046CF009-E6E5-400E-A12E-F53EC120F1CE}"/>
              </a:ext>
            </a:extLst>
          </p:cNvPr>
          <p:cNvSpPr/>
          <p:nvPr/>
        </p:nvSpPr>
        <p:spPr>
          <a:xfrm>
            <a:off x="5825916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Agree on packaging guidelines &amp; deployment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2B7D6C4-A1AA-4064-A50E-EF8FA14A9605}"/>
              </a:ext>
            </a:extLst>
          </p:cNvPr>
          <p:cNvSpPr/>
          <p:nvPr/>
        </p:nvSpPr>
        <p:spPr>
          <a:xfrm>
            <a:off x="6779576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Agree on planning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321D7E0A-6F0A-4E42-A9E8-D3FA787198D2}"/>
              </a:ext>
            </a:extLst>
          </p:cNvPr>
          <p:cNvSpPr/>
          <p:nvPr/>
        </p:nvSpPr>
        <p:spPr>
          <a:xfrm>
            <a:off x="8303182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agreements</a:t>
            </a:r>
          </a:p>
        </p:txBody>
      </p:sp>
    </p:spTree>
    <p:extLst>
      <p:ext uri="{BB962C8B-B14F-4D97-AF65-F5344CB8AC3E}">
        <p14:creationId xmlns:p14="http://schemas.microsoft.com/office/powerpoint/2010/main" val="25240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B24364C-B19E-452E-B96A-DED31BA80F08}"/>
              </a:ext>
            </a:extLst>
          </p:cNvPr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61E57876-F27A-418D-9577-62750B42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67" name="Rectangle 10">
              <a:extLst>
                <a:ext uri="{FF2B5EF4-FFF2-40B4-BE49-F238E27FC236}">
                  <a16:creationId xmlns:a16="http://schemas.microsoft.com/office/drawing/2014/main" id="{609A1C50-EF6A-4F8C-9DFF-1777B3300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748605F-B39A-4FAF-92C1-B4FE02CB0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9">
              <a:extLst>
                <a:ext uri="{FF2B5EF4-FFF2-40B4-BE49-F238E27FC236}">
                  <a16:creationId xmlns:a16="http://schemas.microsoft.com/office/drawing/2014/main" id="{A2A4EFDB-6E58-41A4-91F3-6B1B6BD5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32AB5784-3769-4837-8081-D833C987D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4A564101-0640-4CC5-B259-35EA0946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0">
              <a:extLst>
                <a:ext uri="{FF2B5EF4-FFF2-40B4-BE49-F238E27FC236}">
                  <a16:creationId xmlns:a16="http://schemas.microsoft.com/office/drawing/2014/main" id="{5743E231-E574-406A-BDCA-D9B3C343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3" name="Rectangle 9">
              <a:extLst>
                <a:ext uri="{FF2B5EF4-FFF2-40B4-BE49-F238E27FC236}">
                  <a16:creationId xmlns:a16="http://schemas.microsoft.com/office/drawing/2014/main" id="{AF0432EA-65AE-4776-A788-76F14010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87A2FE62-DB0A-4384-AF79-734CFF78D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D131794C-3C7C-43A4-9A2A-6290C02D6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10">
              <a:extLst>
                <a:ext uri="{FF2B5EF4-FFF2-40B4-BE49-F238E27FC236}">
                  <a16:creationId xmlns:a16="http://schemas.microsoft.com/office/drawing/2014/main" id="{AF16F317-A3E0-4DEA-BA75-5FFA51DB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A18CCD50-A6ED-4883-9CE0-362D9F651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5" name="Rectangle 7">
            <a:extLst>
              <a:ext uri="{FF2B5EF4-FFF2-40B4-BE49-F238E27FC236}">
                <a16:creationId xmlns:a16="http://schemas.microsoft.com/office/drawing/2014/main" id="{1DFE08AC-B415-40D8-B40D-BFF2D1D035ED}"/>
              </a:ext>
            </a:extLst>
          </p:cNvPr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Factory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nl-NL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based</a:t>
            </a: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packagen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51F52F5F-F5FF-4D27-9926-182C5F9B40A7}"/>
              </a:ext>
            </a:extLst>
          </p:cNvPr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Packaging</a:t>
            </a:r>
            <a:endParaRPr lang="nl-NL" b="0" dirty="0">
              <a:solidFill>
                <a:srgbClr val="DE3819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39E7DF-28DF-4E25-8EB2-4C8C52AC98AF}"/>
              </a:ext>
            </a:extLst>
          </p:cNvPr>
          <p:cNvSpPr/>
          <p:nvPr/>
        </p:nvSpPr>
        <p:spPr>
          <a:xfrm>
            <a:off x="2855315" y="3072256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Run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4DB6D7-0771-4D59-93CA-1EF508D8EB87}"/>
              </a:ext>
            </a:extLst>
          </p:cNvPr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3</a:t>
            </a:r>
            <a:endParaRPr lang="nl-NL" sz="9600" b="1" dirty="0">
              <a:solidFill>
                <a:srgbClr val="6B5C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22DF57-B37F-4AC2-8893-989837367C60}"/>
              </a:ext>
            </a:extLst>
          </p:cNvPr>
          <p:cNvGrpSpPr/>
          <p:nvPr/>
        </p:nvGrpSpPr>
        <p:grpSpPr>
          <a:xfrm>
            <a:off x="5015908" y="-1827584"/>
            <a:ext cx="6624708" cy="7128792"/>
            <a:chOff x="1285421" y="-1445849"/>
            <a:chExt cx="6624708" cy="7128792"/>
          </a:xfrm>
          <a:effectLst/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BEB7D0-BCCC-4582-890F-C78FB138E7C0}"/>
                </a:ext>
              </a:extLst>
            </p:cNvPr>
            <p:cNvGrpSpPr/>
            <p:nvPr/>
          </p:nvGrpSpPr>
          <p:grpSpPr>
            <a:xfrm>
              <a:off x="2763589" y="-1445849"/>
              <a:ext cx="3634400" cy="7128792"/>
              <a:chOff x="2881819" y="-1139792"/>
              <a:chExt cx="3372641" cy="6085078"/>
            </a:xfrm>
            <a:gradFill>
              <a:gsLst>
                <a:gs pos="53000">
                  <a:schemeClr val="bg1"/>
                </a:gs>
                <a:gs pos="100000">
                  <a:srgbClr val="DE3819"/>
                </a:gs>
              </a:gsLst>
              <a:lin ang="5400000" scaled="1"/>
            </a:gradFill>
          </p:grpSpPr>
          <p:sp>
            <p:nvSpPr>
              <p:cNvPr id="63" name="Arc 77">
                <a:extLst>
                  <a:ext uri="{FF2B5EF4-FFF2-40B4-BE49-F238E27FC236}">
                    <a16:creationId xmlns:a16="http://schemas.microsoft.com/office/drawing/2014/main" id="{06377C93-0286-4BAF-B845-788BB77780C3}"/>
                  </a:ext>
                </a:extLst>
              </p:cNvPr>
              <p:cNvSpPr/>
              <p:nvPr/>
            </p:nvSpPr>
            <p:spPr bwMode="auto">
              <a:xfrm rot="16140000" flipH="1">
                <a:off x="1515764" y="226264"/>
                <a:ext cx="6085077" cy="3352967"/>
              </a:xfrm>
              <a:prstGeom prst="arc">
                <a:avLst>
                  <a:gd name="adj1" fmla="val 16200000"/>
                  <a:gd name="adj2" fmla="val 21559370"/>
                </a:avLst>
              </a:prstGeom>
              <a:noFill/>
              <a:ln w="76200" cap="flat" cmpd="sng" algn="ctr">
                <a:gradFill>
                  <a:gsLst>
                    <a:gs pos="27251">
                      <a:srgbClr val="005A82"/>
                    </a:gs>
                    <a:gs pos="16125">
                      <a:srgbClr val="A7564F"/>
                    </a:gs>
                    <a:gs pos="15250">
                      <a:srgbClr val="6F7485"/>
                    </a:gs>
                    <a:gs pos="13500">
                      <a:srgbClr val="00B0F0"/>
                    </a:gs>
                    <a:gs pos="10000">
                      <a:srgbClr val="6B5C4F"/>
                    </a:gs>
                    <a:gs pos="17000">
                      <a:srgbClr val="005A82"/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77">
                <a:extLst>
                  <a:ext uri="{FF2B5EF4-FFF2-40B4-BE49-F238E27FC236}">
                    <a16:creationId xmlns:a16="http://schemas.microsoft.com/office/drawing/2014/main" id="{B4D1AA6E-B1CD-4260-94B1-A49629F0C504}"/>
                  </a:ext>
                </a:extLst>
              </p:cNvPr>
              <p:cNvSpPr/>
              <p:nvPr/>
            </p:nvSpPr>
            <p:spPr bwMode="auto">
              <a:xfrm rot="5460000">
                <a:off x="1535438" y="226263"/>
                <a:ext cx="6085077" cy="3352967"/>
              </a:xfrm>
              <a:prstGeom prst="arc">
                <a:avLst>
                  <a:gd name="adj1" fmla="val 16200000"/>
                  <a:gd name="adj2" fmla="val 21559370"/>
                </a:avLst>
              </a:prstGeom>
              <a:noFill/>
              <a:ln w="76200" cap="flat" cmpd="sng" algn="ctr">
                <a:gradFill>
                  <a:gsLst>
                    <a:gs pos="10000">
                      <a:srgbClr val="6B5C4F"/>
                    </a:gs>
                    <a:gs pos="17000">
                      <a:srgbClr val="005A82"/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2" name="Straight Connector 7">
              <a:extLst>
                <a:ext uri="{FF2B5EF4-FFF2-40B4-BE49-F238E27FC236}">
                  <a16:creationId xmlns:a16="http://schemas.microsoft.com/office/drawing/2014/main" id="{9C0B0A2F-0631-4EF6-BF08-399A633CB905}"/>
                </a:ext>
              </a:extLst>
            </p:cNvPr>
            <p:cNvCxnSpPr>
              <a:cxnSpLocks noChangeShapeType="1"/>
              <a:stCxn id="57" idx="6"/>
              <a:endCxn id="61" idx="2"/>
            </p:cNvCxnSpPr>
            <p:nvPr/>
          </p:nvCxnSpPr>
          <p:spPr bwMode="auto">
            <a:xfrm>
              <a:off x="3310973" y="3988471"/>
              <a:ext cx="2531901" cy="0"/>
            </a:xfrm>
            <a:prstGeom prst="line">
              <a:avLst/>
            </a:prstGeom>
            <a:noFill/>
            <a:ln w="76200" algn="ctr">
              <a:solidFill>
                <a:srgbClr val="005A8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fgeronde rechthoek 3">
              <a:extLst>
                <a:ext uri="{FF2B5EF4-FFF2-40B4-BE49-F238E27FC236}">
                  <a16:creationId xmlns:a16="http://schemas.microsoft.com/office/drawing/2014/main" id="{59FF62B2-D74B-43FB-BC62-C6450BF3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630" y="4364053"/>
              <a:ext cx="2231704" cy="251972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rgbClr val="005A82"/>
                  </a:solidFill>
                  <a:latin typeface="Verdana"/>
                </a:rPr>
                <a:t>Responsibility of</a:t>
              </a:r>
              <a:endParaRPr lang="en-US" sz="1400" kern="0">
                <a:solidFill>
                  <a:srgbClr val="005A82"/>
                </a:solidFill>
                <a:latin typeface="Verdana"/>
                <a:cs typeface="+mn-cs"/>
              </a:endParaRPr>
            </a:p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srgbClr val="005A82"/>
                  </a:solidFill>
                  <a:latin typeface="Verdana"/>
                  <a:cs typeface="+mn-cs"/>
                </a:rPr>
                <a:t>Sogeti</a:t>
              </a:r>
            </a:p>
          </p:txBody>
        </p:sp>
        <p:sp>
          <p:nvSpPr>
            <p:cNvPr id="44" name="Afgeronde rechthoek 3">
              <a:extLst>
                <a:ext uri="{FF2B5EF4-FFF2-40B4-BE49-F238E27FC236}">
                  <a16:creationId xmlns:a16="http://schemas.microsoft.com/office/drawing/2014/main" id="{83EA96B7-1FA2-4261-855B-7BD3E9BD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630" y="3292753"/>
              <a:ext cx="2231704" cy="251972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srgbClr val="6B5C4F"/>
                  </a:solidFill>
                  <a:latin typeface="Verdana"/>
                  <a:cs typeface="+mn-cs"/>
                </a:rPr>
                <a:t>Business</a:t>
              </a:r>
              <a:r>
                <a:rPr lang="en-US" sz="1400" kern="0">
                  <a:solidFill>
                    <a:srgbClr val="6B5C4F"/>
                  </a:solidFill>
                  <a:latin typeface="Verdana"/>
                  <a:cs typeface="+mn-cs"/>
                </a:rPr>
                <a:t> focus</a:t>
              </a:r>
              <a:endParaRPr lang="en-US" sz="1400" b="1" kern="0">
                <a:solidFill>
                  <a:srgbClr val="6B5C4F"/>
                </a:solidFill>
                <a:latin typeface="Verdana"/>
                <a:cs typeface="+mn-cs"/>
              </a:endParaRPr>
            </a:p>
          </p:txBody>
        </p:sp>
        <p:sp>
          <p:nvSpPr>
            <p:cNvPr id="45" name="Rechthoek 51">
              <a:extLst>
                <a:ext uri="{FF2B5EF4-FFF2-40B4-BE49-F238E27FC236}">
                  <a16:creationId xmlns:a16="http://schemas.microsoft.com/office/drawing/2014/main" id="{73229536-33DE-4B19-8645-343DEEFBB2CE}"/>
                </a:ext>
              </a:extLst>
            </p:cNvPr>
            <p:cNvSpPr/>
            <p:nvPr/>
          </p:nvSpPr>
          <p:spPr bwMode="auto">
            <a:xfrm>
              <a:off x="1537449" y="3742842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chemeClr val="bg1"/>
                  </a:solidFill>
                  <a:latin typeface="+mn-lt"/>
                  <a:cs typeface="+mn-cs"/>
                </a:rPr>
                <a:t>Intake</a:t>
              </a:r>
            </a:p>
          </p:txBody>
        </p:sp>
        <p:sp>
          <p:nvSpPr>
            <p:cNvPr id="46" name="Rechthoek 51">
              <a:extLst>
                <a:ext uri="{FF2B5EF4-FFF2-40B4-BE49-F238E27FC236}">
                  <a16:creationId xmlns:a16="http://schemas.microsoft.com/office/drawing/2014/main" id="{E35F4DC6-A4C1-4EED-B8A6-F553B77BA8E3}"/>
                </a:ext>
              </a:extLst>
            </p:cNvPr>
            <p:cNvSpPr/>
            <p:nvPr/>
          </p:nvSpPr>
          <p:spPr bwMode="auto">
            <a:xfrm>
              <a:off x="2176769" y="4856355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chemeClr val="bg1"/>
                  </a:solidFill>
                  <a:latin typeface="+mn-lt"/>
                  <a:cs typeface="+mn-cs"/>
                </a:rPr>
                <a:t>Build</a:t>
              </a:r>
            </a:p>
          </p:txBody>
        </p:sp>
        <p:sp>
          <p:nvSpPr>
            <p:cNvPr id="47" name="Rechthoek 51">
              <a:extLst>
                <a:ext uri="{FF2B5EF4-FFF2-40B4-BE49-F238E27FC236}">
                  <a16:creationId xmlns:a16="http://schemas.microsoft.com/office/drawing/2014/main" id="{78134F86-B8FB-47ED-9E61-D0487DF5AC7F}"/>
                </a:ext>
              </a:extLst>
            </p:cNvPr>
            <p:cNvSpPr/>
            <p:nvPr/>
          </p:nvSpPr>
          <p:spPr bwMode="auto">
            <a:xfrm flipH="1">
              <a:off x="6131046" y="3742842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Acceptance</a:t>
              </a:r>
            </a:p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Test</a:t>
              </a:r>
            </a:p>
          </p:txBody>
        </p:sp>
        <p:sp>
          <p:nvSpPr>
            <p:cNvPr id="48" name="Rechthoek 51">
              <a:extLst>
                <a:ext uri="{FF2B5EF4-FFF2-40B4-BE49-F238E27FC236}">
                  <a16:creationId xmlns:a16="http://schemas.microsoft.com/office/drawing/2014/main" id="{FFBC6E89-B9D2-4571-A513-F4A893DDA56D}"/>
                </a:ext>
              </a:extLst>
            </p:cNvPr>
            <p:cNvSpPr/>
            <p:nvPr/>
          </p:nvSpPr>
          <p:spPr bwMode="auto">
            <a:xfrm flipH="1">
              <a:off x="5543618" y="4856355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chemeClr val="bg1"/>
                  </a:solidFill>
                  <a:latin typeface="+mn-lt"/>
                  <a:cs typeface="+mn-cs"/>
                </a:rPr>
                <a:t>Technical Test</a:t>
              </a:r>
            </a:p>
          </p:txBody>
        </p:sp>
        <p:sp>
          <p:nvSpPr>
            <p:cNvPr id="49" name="Rechthoek 51">
              <a:extLst>
                <a:ext uri="{FF2B5EF4-FFF2-40B4-BE49-F238E27FC236}">
                  <a16:creationId xmlns:a16="http://schemas.microsoft.com/office/drawing/2014/main" id="{A654DE44-681E-43A8-B662-AA34B879FED1}"/>
                </a:ext>
              </a:extLst>
            </p:cNvPr>
            <p:cNvSpPr/>
            <p:nvPr/>
          </p:nvSpPr>
          <p:spPr bwMode="auto">
            <a:xfrm>
              <a:off x="1285421" y="2629329"/>
              <a:ext cx="1512000" cy="504000"/>
            </a:xfrm>
            <a:prstGeom prst="rect">
              <a:avLst/>
            </a:prstGeom>
            <a:solidFill>
              <a:srgbClr val="6B5C4F"/>
            </a:solidFill>
            <a:ln w="1905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chemeClr val="bg1"/>
                  </a:solidFill>
                  <a:latin typeface="+mn-lt"/>
                  <a:cs typeface="+mn-cs"/>
                </a:rPr>
                <a:t>Request</a:t>
              </a:r>
            </a:p>
          </p:txBody>
        </p:sp>
        <p:sp>
          <p:nvSpPr>
            <p:cNvPr id="50" name="Rechthoek 51">
              <a:extLst>
                <a:ext uri="{FF2B5EF4-FFF2-40B4-BE49-F238E27FC236}">
                  <a16:creationId xmlns:a16="http://schemas.microsoft.com/office/drawing/2014/main" id="{58510D2F-5DB5-4E9E-9780-2FF26C1393CD}"/>
                </a:ext>
              </a:extLst>
            </p:cNvPr>
            <p:cNvSpPr/>
            <p:nvPr/>
          </p:nvSpPr>
          <p:spPr bwMode="auto">
            <a:xfrm flipH="1">
              <a:off x="6398129" y="2629329"/>
              <a:ext cx="1512000" cy="504000"/>
            </a:xfrm>
            <a:prstGeom prst="rect">
              <a:avLst/>
            </a:prstGeom>
            <a:solidFill>
              <a:srgbClr val="6B5C4F"/>
            </a:solidFill>
            <a:ln w="1905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>
                  <a:solidFill>
                    <a:schemeClr val="bg1"/>
                  </a:solidFill>
                  <a:latin typeface="+mn-lt"/>
                  <a:cs typeface="+mn-cs"/>
                </a:rPr>
                <a:t>Deployment</a:t>
              </a:r>
            </a:p>
          </p:txBody>
        </p:sp>
        <p:sp>
          <p:nvSpPr>
            <p:cNvPr id="54" name="Oval 27">
              <a:extLst>
                <a:ext uri="{FF2B5EF4-FFF2-40B4-BE49-F238E27FC236}">
                  <a16:creationId xmlns:a16="http://schemas.microsoft.com/office/drawing/2014/main" id="{A0ACD81A-1B5A-4A68-B182-5129FCC483A8}"/>
                </a:ext>
              </a:extLst>
            </p:cNvPr>
            <p:cNvSpPr/>
            <p:nvPr/>
          </p:nvSpPr>
          <p:spPr bwMode="auto">
            <a:xfrm>
              <a:off x="2514292" y="260495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B5C4F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6B5C4F"/>
                  </a:solidFill>
                  <a:latin typeface="Verdana"/>
                  <a:cs typeface="+mn-cs"/>
                </a:rPr>
                <a:t>1</a:t>
              </a:r>
            </a:p>
          </p:txBody>
        </p:sp>
        <p:sp>
          <p:nvSpPr>
            <p:cNvPr id="57" name="Oval 27">
              <a:extLst>
                <a:ext uri="{FF2B5EF4-FFF2-40B4-BE49-F238E27FC236}">
                  <a16:creationId xmlns:a16="http://schemas.microsoft.com/office/drawing/2014/main" id="{F5D755D5-CA62-46BF-8484-8811FE0F67B3}"/>
                </a:ext>
              </a:extLst>
            </p:cNvPr>
            <p:cNvSpPr/>
            <p:nvPr/>
          </p:nvSpPr>
          <p:spPr bwMode="auto">
            <a:xfrm>
              <a:off x="2770973" y="371847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005A82"/>
                  </a:solidFill>
                  <a:latin typeface="Verdana"/>
                  <a:cs typeface="+mn-cs"/>
                </a:rPr>
                <a:t>2</a:t>
              </a:r>
            </a:p>
          </p:txBody>
        </p:sp>
        <p:sp>
          <p:nvSpPr>
            <p:cNvPr id="59" name="Oval 27">
              <a:extLst>
                <a:ext uri="{FF2B5EF4-FFF2-40B4-BE49-F238E27FC236}">
                  <a16:creationId xmlns:a16="http://schemas.microsoft.com/office/drawing/2014/main" id="{5EAAA506-B960-408F-9354-19C12CB604C9}"/>
                </a:ext>
              </a:extLst>
            </p:cNvPr>
            <p:cNvSpPr/>
            <p:nvPr/>
          </p:nvSpPr>
          <p:spPr bwMode="auto">
            <a:xfrm>
              <a:off x="3410293" y="4831984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005A82"/>
                  </a:solidFill>
                  <a:latin typeface="Verdana"/>
                  <a:cs typeface="+mn-cs"/>
                </a:rPr>
                <a:t>3</a:t>
              </a:r>
            </a:p>
          </p:txBody>
        </p:sp>
        <p:sp>
          <p:nvSpPr>
            <p:cNvPr id="60" name="Oval 27">
              <a:extLst>
                <a:ext uri="{FF2B5EF4-FFF2-40B4-BE49-F238E27FC236}">
                  <a16:creationId xmlns:a16="http://schemas.microsoft.com/office/drawing/2014/main" id="{699D7518-1198-461D-A078-7BBC0009BF13}"/>
                </a:ext>
              </a:extLst>
            </p:cNvPr>
            <p:cNvSpPr/>
            <p:nvPr/>
          </p:nvSpPr>
          <p:spPr bwMode="auto">
            <a:xfrm>
              <a:off x="6109957" y="260495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B5C4F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6B5C4F"/>
                  </a:solidFill>
                  <a:latin typeface="Verdana"/>
                  <a:cs typeface="+mn-cs"/>
                </a:rPr>
                <a:t>6</a:t>
              </a:r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1A5C58F5-44E0-43DE-B1E4-BD534475F5F2}"/>
                </a:ext>
              </a:extLst>
            </p:cNvPr>
            <p:cNvSpPr/>
            <p:nvPr/>
          </p:nvSpPr>
          <p:spPr bwMode="auto">
            <a:xfrm>
              <a:off x="5842874" y="371847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005A82"/>
                  </a:solidFill>
                  <a:latin typeface="Verdana"/>
                  <a:cs typeface="+mn-cs"/>
                </a:rPr>
                <a:t>5</a:t>
              </a:r>
            </a:p>
          </p:txBody>
        </p:sp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93080F89-4216-4F67-97EC-BF338494E252}"/>
                </a:ext>
              </a:extLst>
            </p:cNvPr>
            <p:cNvSpPr/>
            <p:nvPr/>
          </p:nvSpPr>
          <p:spPr bwMode="auto">
            <a:xfrm>
              <a:off x="5255446" y="4831984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srgbClr val="005A82"/>
                  </a:solidFill>
                  <a:latin typeface="Verdan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38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-ppt-template.pptx" id="{74CBC20A-5C78-4BA8-A195-24C07BE40C62}" vid="{37CBF029-434C-46BA-9DFA-AAAA65EBCFDD}"/>
    </a:ext>
  </a:extLst>
</a:theme>
</file>

<file path=ppt/theme/theme2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3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FE84DFB-BE20-4F40-A922-BBAE6817D92D}"/>
    </a:ext>
  </a:extLst>
</a:theme>
</file>

<file path=ppt/theme/theme4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C82BCF5A7A84FB312F73B18B996B6" ma:contentTypeVersion="12" ma:contentTypeDescription="Create a new document." ma:contentTypeScope="" ma:versionID="c06052d01a21c48713dc4518be6cf9f3">
  <xsd:schema xmlns:xsd="http://www.w3.org/2001/XMLSchema" xmlns:xs="http://www.w3.org/2001/XMLSchema" xmlns:p="http://schemas.microsoft.com/office/2006/metadata/properties" xmlns:ns3="8de3ee10-b2c5-488c-b9c7-2ad3e36c7237" xmlns:ns4="c2f30b2d-55b9-498d-b119-b4f6b8b15781" targetNamespace="http://schemas.microsoft.com/office/2006/metadata/properties" ma:root="true" ma:fieldsID="4ba0fec4c62fda4afe43752117438963" ns3:_="" ns4:_="">
    <xsd:import namespace="8de3ee10-b2c5-488c-b9c7-2ad3e36c7237"/>
    <xsd:import namespace="c2f30b2d-55b9-498d-b119-b4f6b8b157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3ee10-b2c5-488c-b9c7-2ad3e36c7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0b2d-55b9-498d-b119-b4f6b8b157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24E2C-6B40-4BCB-B21C-550E8B0F8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3ee10-b2c5-488c-b9c7-2ad3e36c7237"/>
    <ds:schemaRef ds:uri="c2f30b2d-55b9-498d-b119-b4f6b8b157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73A5D3-FAE9-46EA-8ADC-DC368B02290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2f30b2d-55b9-498d-b119-b4f6b8b15781"/>
    <ds:schemaRef ds:uri="8de3ee10-b2c5-488c-b9c7-2ad3e36c723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D779D4-8D50-4E71-BFDB-73354579CE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172</TotalTime>
  <Words>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Content Layouts</vt:lpstr>
      <vt:lpstr>Cover options</vt:lpstr>
      <vt:lpstr>Section slides</vt:lpstr>
      <vt:lpstr>Closing options</vt:lpstr>
      <vt:lpstr>think-cell Slide</vt:lpstr>
      <vt:lpstr>Application packaging</vt:lpstr>
      <vt:lpstr>Packaging steps</vt:lpstr>
      <vt:lpstr>Application inventory</vt:lpstr>
      <vt:lpstr>Setup</vt:lpstr>
      <vt:lpstr>Packaging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subject>Powerpoint template</dc:subject>
  <dc:creator>Bakker, Ronald</dc:creator>
  <cp:lastModifiedBy>Bakker, Ronald</cp:lastModifiedBy>
  <cp:revision>7</cp:revision>
  <dcterms:created xsi:type="dcterms:W3CDTF">2020-06-17T17:47:27Z</dcterms:created>
  <dcterms:modified xsi:type="dcterms:W3CDTF">2021-11-28T19:29:33Z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0x010100E2DC82BCF5A7A84FB312F73B18B996B6</vt:lpwstr>
  </property>
</Properties>
</file>