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65" r:id="rId5"/>
    <p:sldMasterId id="2147483730" r:id="rId6"/>
    <p:sldMasterId id="2147483850" r:id="rId7"/>
  </p:sldMasterIdLst>
  <p:notesMasterIdLst>
    <p:notesMasterId r:id="rId27"/>
  </p:notesMasterIdLst>
  <p:handoutMasterIdLst>
    <p:handoutMasterId r:id="rId28"/>
  </p:handoutMasterIdLst>
  <p:sldIdLst>
    <p:sldId id="585" r:id="rId8"/>
    <p:sldId id="561" r:id="rId9"/>
    <p:sldId id="425" r:id="rId10"/>
    <p:sldId id="615" r:id="rId11"/>
    <p:sldId id="616" r:id="rId12"/>
    <p:sldId id="617" r:id="rId13"/>
    <p:sldId id="618" r:id="rId14"/>
    <p:sldId id="619" r:id="rId15"/>
    <p:sldId id="620" r:id="rId16"/>
    <p:sldId id="621" r:id="rId17"/>
    <p:sldId id="539" r:id="rId18"/>
    <p:sldId id="622" r:id="rId19"/>
    <p:sldId id="624" r:id="rId20"/>
    <p:sldId id="623" r:id="rId21"/>
    <p:sldId id="625" r:id="rId22"/>
    <p:sldId id="626" r:id="rId23"/>
    <p:sldId id="627" r:id="rId24"/>
    <p:sldId id="628" r:id="rId25"/>
    <p:sldId id="614" r:id="rId2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585"/>
            <p14:sldId id="561"/>
          </p14:sldIdLst>
        </p14:section>
        <p14:section name="Definitions" id="{D3773CD4-779B-43AF-9FBD-7EF941CCFCD7}">
          <p14:sldIdLst>
            <p14:sldId id="425"/>
            <p14:sldId id="615"/>
            <p14:sldId id="616"/>
            <p14:sldId id="617"/>
            <p14:sldId id="618"/>
            <p14:sldId id="619"/>
            <p14:sldId id="620"/>
            <p14:sldId id="621"/>
          </p14:sldIdLst>
        </p14:section>
        <p14:section name="Personas" id="{73528F8A-75E5-4A63-A3AC-8D38491C3F92}">
          <p14:sldIdLst>
            <p14:sldId id="539"/>
            <p14:sldId id="622"/>
            <p14:sldId id="624"/>
            <p14:sldId id="623"/>
            <p14:sldId id="625"/>
            <p14:sldId id="626"/>
          </p14:sldIdLst>
        </p14:section>
        <p14:section name="Summary" id="{CF4CC18A-F2E5-49EC-B5F1-441F574DB6BD}">
          <p14:sldIdLst>
            <p14:sldId id="627"/>
            <p14:sldId id="628"/>
          </p14:sldIdLst>
        </p14:section>
        <p14:section name="Closure" id="{41708F08-FC16-48B6-A0C3-BF7BEC48C524}">
          <p14:sldIdLst>
            <p14:sldId id="6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2980"/>
    <a:srgbClr val="00C37B"/>
    <a:srgbClr val="FF6327"/>
    <a:srgbClr val="88D5ED"/>
    <a:srgbClr val="005A82"/>
    <a:srgbClr val="0A8CB7"/>
    <a:srgbClr val="6EBBD4"/>
    <a:srgbClr val="FF7E83"/>
    <a:srgbClr val="893713"/>
    <a:srgbClr val="C8FF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D68013-E871-4E6F-B0F0-ED8B3C65FF70}" v="44" dt="2021-04-07T18:13:46.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22" autoAdjust="0"/>
    <p:restoredTop sz="95232" autoAdjust="0"/>
  </p:normalViewPr>
  <p:slideViewPr>
    <p:cSldViewPr>
      <p:cViewPr varScale="1">
        <p:scale>
          <a:sx n="82" d="100"/>
          <a:sy n="82" d="100"/>
        </p:scale>
        <p:origin x="446" y="72"/>
      </p:cViewPr>
      <p:guideLst/>
    </p:cSldViewPr>
  </p:slideViewPr>
  <p:outlineViewPr>
    <p:cViewPr>
      <p:scale>
        <a:sx n="33" d="100"/>
        <a:sy n="33" d="100"/>
      </p:scale>
      <p:origin x="0" y="-58590"/>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76" d="100"/>
          <a:sy n="76" d="100"/>
        </p:scale>
        <p:origin x="180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kker, Ronald" userId="a20cb0d3-d839-4381-bfaf-2a45b273c42c" providerId="ADAL" clId="{F3D68013-E871-4E6F-B0F0-ED8B3C65FF70}"/>
    <pc:docChg chg="undo custSel addSld delSld modSld sldOrd addSection delSection modSection">
      <pc:chgData name="Bakker, Ronald" userId="a20cb0d3-d839-4381-bfaf-2a45b273c42c" providerId="ADAL" clId="{F3D68013-E871-4E6F-B0F0-ED8B3C65FF70}" dt="2021-04-07T18:26:25.774" v="9693" actId="20577"/>
      <pc:docMkLst>
        <pc:docMk/>
      </pc:docMkLst>
      <pc:sldChg chg="del">
        <pc:chgData name="Bakker, Ronald" userId="a20cb0d3-d839-4381-bfaf-2a45b273c42c" providerId="ADAL" clId="{F3D68013-E871-4E6F-B0F0-ED8B3C65FF70}" dt="2021-04-07T18:19:39.835" v="9647" actId="47"/>
        <pc:sldMkLst>
          <pc:docMk/>
          <pc:sldMk cId="3082167148" sldId="428"/>
        </pc:sldMkLst>
      </pc:sldChg>
      <pc:sldChg chg="del">
        <pc:chgData name="Bakker, Ronald" userId="a20cb0d3-d839-4381-bfaf-2a45b273c42c" providerId="ADAL" clId="{F3D68013-E871-4E6F-B0F0-ED8B3C65FF70}" dt="2021-04-07T18:19:40.902" v="9649" actId="47"/>
        <pc:sldMkLst>
          <pc:docMk/>
          <pc:sldMk cId="581276293" sldId="429"/>
        </pc:sldMkLst>
      </pc:sldChg>
      <pc:sldChg chg="del">
        <pc:chgData name="Bakker, Ronald" userId="a20cb0d3-d839-4381-bfaf-2a45b273c42c" providerId="ADAL" clId="{F3D68013-E871-4E6F-B0F0-ED8B3C65FF70}" dt="2021-04-07T18:19:41.268" v="9650" actId="47"/>
        <pc:sldMkLst>
          <pc:docMk/>
          <pc:sldMk cId="1331803731" sldId="433"/>
        </pc:sldMkLst>
      </pc:sldChg>
      <pc:sldChg chg="modSp mod">
        <pc:chgData name="Bakker, Ronald" userId="a20cb0d3-d839-4381-bfaf-2a45b273c42c" providerId="ADAL" clId="{F3D68013-E871-4E6F-B0F0-ED8B3C65FF70}" dt="2021-04-07T14:48:47.459" v="3148" actId="20577"/>
        <pc:sldMkLst>
          <pc:docMk/>
          <pc:sldMk cId="183739187" sldId="539"/>
        </pc:sldMkLst>
        <pc:spChg chg="mod">
          <ac:chgData name="Bakker, Ronald" userId="a20cb0d3-d839-4381-bfaf-2a45b273c42c" providerId="ADAL" clId="{F3D68013-E871-4E6F-B0F0-ED8B3C65FF70}" dt="2021-04-07T14:48:47.459" v="3148" actId="20577"/>
          <ac:spMkLst>
            <pc:docMk/>
            <pc:sldMk cId="183739187" sldId="539"/>
            <ac:spMk id="3" creationId="{D4DE8C01-5E51-462E-BD0E-8C94C287BD42}"/>
          </ac:spMkLst>
        </pc:spChg>
      </pc:sldChg>
      <pc:sldChg chg="del">
        <pc:chgData name="Bakker, Ronald" userId="a20cb0d3-d839-4381-bfaf-2a45b273c42c" providerId="ADAL" clId="{F3D68013-E871-4E6F-B0F0-ED8B3C65FF70}" dt="2021-04-07T18:19:44.101" v="9659" actId="47"/>
        <pc:sldMkLst>
          <pc:docMk/>
          <pc:sldMk cId="1545407803" sldId="557"/>
        </pc:sldMkLst>
      </pc:sldChg>
      <pc:sldChg chg="del">
        <pc:chgData name="Bakker, Ronald" userId="a20cb0d3-d839-4381-bfaf-2a45b273c42c" providerId="ADAL" clId="{F3D68013-E871-4E6F-B0F0-ED8B3C65FF70}" dt="2021-04-07T18:19:43.427" v="9657" actId="47"/>
        <pc:sldMkLst>
          <pc:docMk/>
          <pc:sldMk cId="3986561876" sldId="558"/>
        </pc:sldMkLst>
      </pc:sldChg>
      <pc:sldChg chg="del">
        <pc:chgData name="Bakker, Ronald" userId="a20cb0d3-d839-4381-bfaf-2a45b273c42c" providerId="ADAL" clId="{F3D68013-E871-4E6F-B0F0-ED8B3C65FF70}" dt="2021-04-07T18:19:40.486" v="9648" actId="47"/>
        <pc:sldMkLst>
          <pc:docMk/>
          <pc:sldMk cId="2284038092" sldId="567"/>
        </pc:sldMkLst>
      </pc:sldChg>
      <pc:sldChg chg="del">
        <pc:chgData name="Bakker, Ronald" userId="a20cb0d3-d839-4381-bfaf-2a45b273c42c" providerId="ADAL" clId="{F3D68013-E871-4E6F-B0F0-ED8B3C65FF70}" dt="2021-04-07T18:19:44.512" v="9660" actId="47"/>
        <pc:sldMkLst>
          <pc:docMk/>
          <pc:sldMk cId="1861087975" sldId="583"/>
        </pc:sldMkLst>
      </pc:sldChg>
      <pc:sldChg chg="del">
        <pc:chgData name="Bakker, Ronald" userId="a20cb0d3-d839-4381-bfaf-2a45b273c42c" providerId="ADAL" clId="{F3D68013-E871-4E6F-B0F0-ED8B3C65FF70}" dt="2021-04-07T18:19:43.809" v="9658" actId="47"/>
        <pc:sldMkLst>
          <pc:docMk/>
          <pc:sldMk cId="1723156148" sldId="606"/>
        </pc:sldMkLst>
      </pc:sldChg>
      <pc:sldChg chg="del">
        <pc:chgData name="Bakker, Ronald" userId="a20cb0d3-d839-4381-bfaf-2a45b273c42c" providerId="ADAL" clId="{F3D68013-E871-4E6F-B0F0-ED8B3C65FF70}" dt="2021-04-07T18:19:41.578" v="9651" actId="47"/>
        <pc:sldMkLst>
          <pc:docMk/>
          <pc:sldMk cId="4044155856" sldId="608"/>
        </pc:sldMkLst>
      </pc:sldChg>
      <pc:sldChg chg="del">
        <pc:chgData name="Bakker, Ronald" userId="a20cb0d3-d839-4381-bfaf-2a45b273c42c" providerId="ADAL" clId="{F3D68013-E871-4E6F-B0F0-ED8B3C65FF70}" dt="2021-04-07T18:19:41.930" v="9652" actId="47"/>
        <pc:sldMkLst>
          <pc:docMk/>
          <pc:sldMk cId="2449843464" sldId="609"/>
        </pc:sldMkLst>
      </pc:sldChg>
      <pc:sldChg chg="del">
        <pc:chgData name="Bakker, Ronald" userId="a20cb0d3-d839-4381-bfaf-2a45b273c42c" providerId="ADAL" clId="{F3D68013-E871-4E6F-B0F0-ED8B3C65FF70}" dt="2021-04-07T18:19:42.251" v="9653" actId="47"/>
        <pc:sldMkLst>
          <pc:docMk/>
          <pc:sldMk cId="2460240750" sldId="610"/>
        </pc:sldMkLst>
      </pc:sldChg>
      <pc:sldChg chg="del">
        <pc:chgData name="Bakker, Ronald" userId="a20cb0d3-d839-4381-bfaf-2a45b273c42c" providerId="ADAL" clId="{F3D68013-E871-4E6F-B0F0-ED8B3C65FF70}" dt="2021-04-07T18:19:42.548" v="9654" actId="47"/>
        <pc:sldMkLst>
          <pc:docMk/>
          <pc:sldMk cId="1022491869" sldId="611"/>
        </pc:sldMkLst>
      </pc:sldChg>
      <pc:sldChg chg="del">
        <pc:chgData name="Bakker, Ronald" userId="a20cb0d3-d839-4381-bfaf-2a45b273c42c" providerId="ADAL" clId="{F3D68013-E871-4E6F-B0F0-ED8B3C65FF70}" dt="2021-04-07T18:19:43.044" v="9655" actId="47"/>
        <pc:sldMkLst>
          <pc:docMk/>
          <pc:sldMk cId="1503405838" sldId="612"/>
        </pc:sldMkLst>
      </pc:sldChg>
      <pc:sldChg chg="del">
        <pc:chgData name="Bakker, Ronald" userId="a20cb0d3-d839-4381-bfaf-2a45b273c42c" providerId="ADAL" clId="{F3D68013-E871-4E6F-B0F0-ED8B3C65FF70}" dt="2021-04-07T18:19:43.398" v="9656" actId="47"/>
        <pc:sldMkLst>
          <pc:docMk/>
          <pc:sldMk cId="3420162601" sldId="613"/>
        </pc:sldMkLst>
      </pc:sldChg>
      <pc:sldChg chg="add del">
        <pc:chgData name="Bakker, Ronald" userId="a20cb0d3-d839-4381-bfaf-2a45b273c42c" providerId="ADAL" clId="{F3D68013-E871-4E6F-B0F0-ED8B3C65FF70}" dt="2021-04-07T18:19:47.334" v="9662" actId="47"/>
        <pc:sldMkLst>
          <pc:docMk/>
          <pc:sldMk cId="2312638038" sldId="614"/>
        </pc:sldMkLst>
      </pc:sldChg>
      <pc:sldChg chg="modSp mod">
        <pc:chgData name="Bakker, Ronald" userId="a20cb0d3-d839-4381-bfaf-2a45b273c42c" providerId="ADAL" clId="{F3D68013-E871-4E6F-B0F0-ED8B3C65FF70}" dt="2021-04-07T17:28:14.503" v="7263" actId="6549"/>
        <pc:sldMkLst>
          <pc:docMk/>
          <pc:sldMk cId="258735699" sldId="615"/>
        </pc:sldMkLst>
        <pc:spChg chg="mod">
          <ac:chgData name="Bakker, Ronald" userId="a20cb0d3-d839-4381-bfaf-2a45b273c42c" providerId="ADAL" clId="{F3D68013-E871-4E6F-B0F0-ED8B3C65FF70}" dt="2021-04-07T17:28:14.503" v="7263" actId="6549"/>
          <ac:spMkLst>
            <pc:docMk/>
            <pc:sldMk cId="258735699" sldId="615"/>
            <ac:spMk id="4" creationId="{47FE6B71-468E-4CF8-A899-B7426AFAB211}"/>
          </ac:spMkLst>
        </pc:spChg>
      </pc:sldChg>
      <pc:sldChg chg="modSp mod">
        <pc:chgData name="Bakker, Ronald" userId="a20cb0d3-d839-4381-bfaf-2a45b273c42c" providerId="ADAL" clId="{F3D68013-E871-4E6F-B0F0-ED8B3C65FF70}" dt="2021-04-07T17:29:47.646" v="7305" actId="20577"/>
        <pc:sldMkLst>
          <pc:docMk/>
          <pc:sldMk cId="1294679916" sldId="616"/>
        </pc:sldMkLst>
        <pc:spChg chg="mod">
          <ac:chgData name="Bakker, Ronald" userId="a20cb0d3-d839-4381-bfaf-2a45b273c42c" providerId="ADAL" clId="{F3D68013-E871-4E6F-B0F0-ED8B3C65FF70}" dt="2021-04-07T17:29:47.646" v="7305" actId="20577"/>
          <ac:spMkLst>
            <pc:docMk/>
            <pc:sldMk cId="1294679916" sldId="616"/>
            <ac:spMk id="8" creationId="{CB7F8251-DF18-46C7-9D93-205A3A71367B}"/>
          </ac:spMkLst>
        </pc:spChg>
      </pc:sldChg>
      <pc:sldChg chg="modSp add mod">
        <pc:chgData name="Bakker, Ronald" userId="a20cb0d3-d839-4381-bfaf-2a45b273c42c" providerId="ADAL" clId="{F3D68013-E871-4E6F-B0F0-ED8B3C65FF70}" dt="2021-04-07T18:22:11.667" v="9689" actId="20577"/>
        <pc:sldMkLst>
          <pc:docMk/>
          <pc:sldMk cId="3245262471" sldId="617"/>
        </pc:sldMkLst>
        <pc:spChg chg="mod">
          <ac:chgData name="Bakker, Ronald" userId="a20cb0d3-d839-4381-bfaf-2a45b273c42c" providerId="ADAL" clId="{F3D68013-E871-4E6F-B0F0-ED8B3C65FF70}" dt="2021-04-07T13:40:08.653" v="21" actId="20577"/>
          <ac:spMkLst>
            <pc:docMk/>
            <pc:sldMk cId="3245262471" sldId="617"/>
            <ac:spMk id="7" creationId="{27D2BC89-5FAF-4E71-BE10-E49B271C914D}"/>
          </ac:spMkLst>
        </pc:spChg>
        <pc:spChg chg="mod">
          <ac:chgData name="Bakker, Ronald" userId="a20cb0d3-d839-4381-bfaf-2a45b273c42c" providerId="ADAL" clId="{F3D68013-E871-4E6F-B0F0-ED8B3C65FF70}" dt="2021-04-07T18:22:11.667" v="9689" actId="20577"/>
          <ac:spMkLst>
            <pc:docMk/>
            <pc:sldMk cId="3245262471" sldId="617"/>
            <ac:spMk id="8" creationId="{CB7F8251-DF18-46C7-9D93-205A3A71367B}"/>
          </ac:spMkLst>
        </pc:spChg>
      </pc:sldChg>
      <pc:sldChg chg="modSp add mod">
        <pc:chgData name="Bakker, Ronald" userId="a20cb0d3-d839-4381-bfaf-2a45b273c42c" providerId="ADAL" clId="{F3D68013-E871-4E6F-B0F0-ED8B3C65FF70}" dt="2021-04-07T17:33:11.062" v="7435" actId="20577"/>
        <pc:sldMkLst>
          <pc:docMk/>
          <pc:sldMk cId="794693173" sldId="618"/>
        </pc:sldMkLst>
        <pc:spChg chg="mod">
          <ac:chgData name="Bakker, Ronald" userId="a20cb0d3-d839-4381-bfaf-2a45b273c42c" providerId="ADAL" clId="{F3D68013-E871-4E6F-B0F0-ED8B3C65FF70}" dt="2021-04-07T13:43:56.606" v="456" actId="20577"/>
          <ac:spMkLst>
            <pc:docMk/>
            <pc:sldMk cId="794693173" sldId="618"/>
            <ac:spMk id="7" creationId="{27D2BC89-5FAF-4E71-BE10-E49B271C914D}"/>
          </ac:spMkLst>
        </pc:spChg>
        <pc:spChg chg="mod">
          <ac:chgData name="Bakker, Ronald" userId="a20cb0d3-d839-4381-bfaf-2a45b273c42c" providerId="ADAL" clId="{F3D68013-E871-4E6F-B0F0-ED8B3C65FF70}" dt="2021-04-07T17:33:11.062" v="7435" actId="20577"/>
          <ac:spMkLst>
            <pc:docMk/>
            <pc:sldMk cId="794693173" sldId="618"/>
            <ac:spMk id="8" creationId="{CB7F8251-DF18-46C7-9D93-205A3A71367B}"/>
          </ac:spMkLst>
        </pc:spChg>
      </pc:sldChg>
      <pc:sldChg chg="modSp add mod">
        <pc:chgData name="Bakker, Ronald" userId="a20cb0d3-d839-4381-bfaf-2a45b273c42c" providerId="ADAL" clId="{F3D68013-E871-4E6F-B0F0-ED8B3C65FF70}" dt="2021-04-07T16:02:13.927" v="7048" actId="20577"/>
        <pc:sldMkLst>
          <pc:docMk/>
          <pc:sldMk cId="1329752650" sldId="619"/>
        </pc:sldMkLst>
        <pc:spChg chg="mod">
          <ac:chgData name="Bakker, Ronald" userId="a20cb0d3-d839-4381-bfaf-2a45b273c42c" providerId="ADAL" clId="{F3D68013-E871-4E6F-B0F0-ED8B3C65FF70}" dt="2021-04-07T13:50:03.396" v="1299" actId="20577"/>
          <ac:spMkLst>
            <pc:docMk/>
            <pc:sldMk cId="1329752650" sldId="619"/>
            <ac:spMk id="7" creationId="{27D2BC89-5FAF-4E71-BE10-E49B271C914D}"/>
          </ac:spMkLst>
        </pc:spChg>
        <pc:spChg chg="mod">
          <ac:chgData name="Bakker, Ronald" userId="a20cb0d3-d839-4381-bfaf-2a45b273c42c" providerId="ADAL" clId="{F3D68013-E871-4E6F-B0F0-ED8B3C65FF70}" dt="2021-04-07T16:02:13.927" v="7048" actId="20577"/>
          <ac:spMkLst>
            <pc:docMk/>
            <pc:sldMk cId="1329752650" sldId="619"/>
            <ac:spMk id="8" creationId="{CB7F8251-DF18-46C7-9D93-205A3A71367B}"/>
          </ac:spMkLst>
        </pc:spChg>
      </pc:sldChg>
      <pc:sldChg chg="modSp add mod">
        <pc:chgData name="Bakker, Ronald" userId="a20cb0d3-d839-4381-bfaf-2a45b273c42c" providerId="ADAL" clId="{F3D68013-E871-4E6F-B0F0-ED8B3C65FF70}" dt="2021-04-07T17:35:18.923" v="7470" actId="20577"/>
        <pc:sldMkLst>
          <pc:docMk/>
          <pc:sldMk cId="3000031541" sldId="620"/>
        </pc:sldMkLst>
        <pc:spChg chg="mod">
          <ac:chgData name="Bakker, Ronald" userId="a20cb0d3-d839-4381-bfaf-2a45b273c42c" providerId="ADAL" clId="{F3D68013-E871-4E6F-B0F0-ED8B3C65FF70}" dt="2021-04-07T14:38:45.665" v="2615" actId="20577"/>
          <ac:spMkLst>
            <pc:docMk/>
            <pc:sldMk cId="3000031541" sldId="620"/>
            <ac:spMk id="7" creationId="{27D2BC89-5FAF-4E71-BE10-E49B271C914D}"/>
          </ac:spMkLst>
        </pc:spChg>
        <pc:spChg chg="mod">
          <ac:chgData name="Bakker, Ronald" userId="a20cb0d3-d839-4381-bfaf-2a45b273c42c" providerId="ADAL" clId="{F3D68013-E871-4E6F-B0F0-ED8B3C65FF70}" dt="2021-04-07T17:35:18.923" v="7470" actId="20577"/>
          <ac:spMkLst>
            <pc:docMk/>
            <pc:sldMk cId="3000031541" sldId="620"/>
            <ac:spMk id="8" creationId="{CB7F8251-DF18-46C7-9D93-205A3A71367B}"/>
          </ac:spMkLst>
        </pc:spChg>
      </pc:sldChg>
      <pc:sldChg chg="modSp add mod">
        <pc:chgData name="Bakker, Ronald" userId="a20cb0d3-d839-4381-bfaf-2a45b273c42c" providerId="ADAL" clId="{F3D68013-E871-4E6F-B0F0-ED8B3C65FF70}" dt="2021-04-07T17:35:49.210" v="7484" actId="20577"/>
        <pc:sldMkLst>
          <pc:docMk/>
          <pc:sldMk cId="2385640613" sldId="621"/>
        </pc:sldMkLst>
        <pc:spChg chg="mod">
          <ac:chgData name="Bakker, Ronald" userId="a20cb0d3-d839-4381-bfaf-2a45b273c42c" providerId="ADAL" clId="{F3D68013-E871-4E6F-B0F0-ED8B3C65FF70}" dt="2021-04-07T17:35:49.210" v="7484" actId="20577"/>
          <ac:spMkLst>
            <pc:docMk/>
            <pc:sldMk cId="2385640613" sldId="621"/>
            <ac:spMk id="8" creationId="{CB7F8251-DF18-46C7-9D93-205A3A71367B}"/>
          </ac:spMkLst>
        </pc:spChg>
      </pc:sldChg>
      <pc:sldChg chg="addSp delSp modSp add mod ord">
        <pc:chgData name="Bakker, Ronald" userId="a20cb0d3-d839-4381-bfaf-2a45b273c42c" providerId="ADAL" clId="{F3D68013-E871-4E6F-B0F0-ED8B3C65FF70}" dt="2021-04-07T17:36:24.775" v="7500" actId="20577"/>
        <pc:sldMkLst>
          <pc:docMk/>
          <pc:sldMk cId="154473831" sldId="622"/>
        </pc:sldMkLst>
        <pc:spChg chg="add del">
          <ac:chgData name="Bakker, Ronald" userId="a20cb0d3-d839-4381-bfaf-2a45b273c42c" providerId="ADAL" clId="{F3D68013-E871-4E6F-B0F0-ED8B3C65FF70}" dt="2021-04-07T15:00:50.321" v="3372"/>
          <ac:spMkLst>
            <pc:docMk/>
            <pc:sldMk cId="154473831" sldId="622"/>
            <ac:spMk id="2" creationId="{F52B538F-7B14-44D3-BCF3-95658F0AED0C}"/>
          </ac:spMkLst>
        </pc:spChg>
        <pc:spChg chg="mod">
          <ac:chgData name="Bakker, Ronald" userId="a20cb0d3-d839-4381-bfaf-2a45b273c42c" providerId="ADAL" clId="{F3D68013-E871-4E6F-B0F0-ED8B3C65FF70}" dt="2021-04-07T14:58:38.171" v="3167" actId="20577"/>
          <ac:spMkLst>
            <pc:docMk/>
            <pc:sldMk cId="154473831" sldId="622"/>
            <ac:spMk id="7" creationId="{27D2BC89-5FAF-4E71-BE10-E49B271C914D}"/>
          </ac:spMkLst>
        </pc:spChg>
        <pc:spChg chg="mod">
          <ac:chgData name="Bakker, Ronald" userId="a20cb0d3-d839-4381-bfaf-2a45b273c42c" providerId="ADAL" clId="{F3D68013-E871-4E6F-B0F0-ED8B3C65FF70}" dt="2021-04-07T17:36:24.775" v="7500" actId="20577"/>
          <ac:spMkLst>
            <pc:docMk/>
            <pc:sldMk cId="154473831" sldId="622"/>
            <ac:spMk id="8" creationId="{CB7F8251-DF18-46C7-9D93-205A3A71367B}"/>
          </ac:spMkLst>
        </pc:spChg>
      </pc:sldChg>
      <pc:sldChg chg="modSp add mod">
        <pc:chgData name="Bakker, Ronald" userId="a20cb0d3-d839-4381-bfaf-2a45b273c42c" providerId="ADAL" clId="{F3D68013-E871-4E6F-B0F0-ED8B3C65FF70}" dt="2021-04-07T18:24:06.581" v="9691" actId="20577"/>
        <pc:sldMkLst>
          <pc:docMk/>
          <pc:sldMk cId="1076864750" sldId="623"/>
        </pc:sldMkLst>
        <pc:spChg chg="mod">
          <ac:chgData name="Bakker, Ronald" userId="a20cb0d3-d839-4381-bfaf-2a45b273c42c" providerId="ADAL" clId="{F3D68013-E871-4E6F-B0F0-ED8B3C65FF70}" dt="2021-04-07T15:04:23.085" v="3449" actId="20577"/>
          <ac:spMkLst>
            <pc:docMk/>
            <pc:sldMk cId="1076864750" sldId="623"/>
            <ac:spMk id="7" creationId="{27D2BC89-5FAF-4E71-BE10-E49B271C914D}"/>
          </ac:spMkLst>
        </pc:spChg>
        <pc:spChg chg="mod">
          <ac:chgData name="Bakker, Ronald" userId="a20cb0d3-d839-4381-bfaf-2a45b273c42c" providerId="ADAL" clId="{F3D68013-E871-4E6F-B0F0-ED8B3C65FF70}" dt="2021-04-07T18:24:06.581" v="9691" actId="20577"/>
          <ac:spMkLst>
            <pc:docMk/>
            <pc:sldMk cId="1076864750" sldId="623"/>
            <ac:spMk id="8" creationId="{CB7F8251-DF18-46C7-9D93-205A3A71367B}"/>
          </ac:spMkLst>
        </pc:spChg>
      </pc:sldChg>
      <pc:sldChg chg="modSp add mod ord">
        <pc:chgData name="Bakker, Ronald" userId="a20cb0d3-d839-4381-bfaf-2a45b273c42c" providerId="ADAL" clId="{F3D68013-E871-4E6F-B0F0-ED8B3C65FF70}" dt="2021-04-07T17:49:36.803" v="7939" actId="20577"/>
        <pc:sldMkLst>
          <pc:docMk/>
          <pc:sldMk cId="3668662186" sldId="624"/>
        </pc:sldMkLst>
        <pc:spChg chg="mod">
          <ac:chgData name="Bakker, Ronald" userId="a20cb0d3-d839-4381-bfaf-2a45b273c42c" providerId="ADAL" clId="{F3D68013-E871-4E6F-B0F0-ED8B3C65FF70}" dt="2021-04-07T15:17:43.582" v="4508" actId="20577"/>
          <ac:spMkLst>
            <pc:docMk/>
            <pc:sldMk cId="3668662186" sldId="624"/>
            <ac:spMk id="7" creationId="{27D2BC89-5FAF-4E71-BE10-E49B271C914D}"/>
          </ac:spMkLst>
        </pc:spChg>
        <pc:spChg chg="mod">
          <ac:chgData name="Bakker, Ronald" userId="a20cb0d3-d839-4381-bfaf-2a45b273c42c" providerId="ADAL" clId="{F3D68013-E871-4E6F-B0F0-ED8B3C65FF70}" dt="2021-04-07T17:49:36.803" v="7939" actId="20577"/>
          <ac:spMkLst>
            <pc:docMk/>
            <pc:sldMk cId="3668662186" sldId="624"/>
            <ac:spMk id="8" creationId="{CB7F8251-DF18-46C7-9D93-205A3A71367B}"/>
          </ac:spMkLst>
        </pc:spChg>
      </pc:sldChg>
      <pc:sldChg chg="modSp add mod ord">
        <pc:chgData name="Bakker, Ronald" userId="a20cb0d3-d839-4381-bfaf-2a45b273c42c" providerId="ADAL" clId="{F3D68013-E871-4E6F-B0F0-ED8B3C65FF70}" dt="2021-04-07T17:49:21.269" v="7932" actId="20577"/>
        <pc:sldMkLst>
          <pc:docMk/>
          <pc:sldMk cId="3503808215" sldId="625"/>
        </pc:sldMkLst>
        <pc:spChg chg="mod">
          <ac:chgData name="Bakker, Ronald" userId="a20cb0d3-d839-4381-bfaf-2a45b273c42c" providerId="ADAL" clId="{F3D68013-E871-4E6F-B0F0-ED8B3C65FF70}" dt="2021-04-07T15:34:44.180" v="5734" actId="20577"/>
          <ac:spMkLst>
            <pc:docMk/>
            <pc:sldMk cId="3503808215" sldId="625"/>
            <ac:spMk id="7" creationId="{27D2BC89-5FAF-4E71-BE10-E49B271C914D}"/>
          </ac:spMkLst>
        </pc:spChg>
        <pc:spChg chg="mod">
          <ac:chgData name="Bakker, Ronald" userId="a20cb0d3-d839-4381-bfaf-2a45b273c42c" providerId="ADAL" clId="{F3D68013-E871-4E6F-B0F0-ED8B3C65FF70}" dt="2021-04-07T17:49:21.269" v="7932" actId="20577"/>
          <ac:spMkLst>
            <pc:docMk/>
            <pc:sldMk cId="3503808215" sldId="625"/>
            <ac:spMk id="8" creationId="{CB7F8251-DF18-46C7-9D93-205A3A71367B}"/>
          </ac:spMkLst>
        </pc:spChg>
      </pc:sldChg>
      <pc:sldChg chg="modSp add mod">
        <pc:chgData name="Bakker, Ronald" userId="a20cb0d3-d839-4381-bfaf-2a45b273c42c" providerId="ADAL" clId="{F3D68013-E871-4E6F-B0F0-ED8B3C65FF70}" dt="2021-04-07T18:26:25.774" v="9693" actId="20577"/>
        <pc:sldMkLst>
          <pc:docMk/>
          <pc:sldMk cId="77883590" sldId="626"/>
        </pc:sldMkLst>
        <pc:spChg chg="mod">
          <ac:chgData name="Bakker, Ronald" userId="a20cb0d3-d839-4381-bfaf-2a45b273c42c" providerId="ADAL" clId="{F3D68013-E871-4E6F-B0F0-ED8B3C65FF70}" dt="2021-04-07T17:50:14.189" v="7940" actId="20577"/>
          <ac:spMkLst>
            <pc:docMk/>
            <pc:sldMk cId="77883590" sldId="626"/>
            <ac:spMk id="7" creationId="{27D2BC89-5FAF-4E71-BE10-E49B271C914D}"/>
          </ac:spMkLst>
        </pc:spChg>
        <pc:spChg chg="mod">
          <ac:chgData name="Bakker, Ronald" userId="a20cb0d3-d839-4381-bfaf-2a45b273c42c" providerId="ADAL" clId="{F3D68013-E871-4E6F-B0F0-ED8B3C65FF70}" dt="2021-04-07T18:26:25.774" v="9693" actId="20577"/>
          <ac:spMkLst>
            <pc:docMk/>
            <pc:sldMk cId="77883590" sldId="626"/>
            <ac:spMk id="8" creationId="{CB7F8251-DF18-46C7-9D93-205A3A71367B}"/>
          </ac:spMkLst>
        </pc:spChg>
      </pc:sldChg>
      <pc:sldChg chg="addSp delSp modSp new del">
        <pc:chgData name="Bakker, Ronald" userId="a20cb0d3-d839-4381-bfaf-2a45b273c42c" providerId="ADAL" clId="{F3D68013-E871-4E6F-B0F0-ED8B3C65FF70}" dt="2021-04-07T15:50:11.406" v="6821" actId="47"/>
        <pc:sldMkLst>
          <pc:docMk/>
          <pc:sldMk cId="677117711" sldId="627"/>
        </pc:sldMkLst>
        <pc:spChg chg="add del mod">
          <ac:chgData name="Bakker, Ronald" userId="a20cb0d3-d839-4381-bfaf-2a45b273c42c" providerId="ADAL" clId="{F3D68013-E871-4E6F-B0F0-ED8B3C65FF70}" dt="2021-04-07T15:49:51.017" v="6813"/>
          <ac:spMkLst>
            <pc:docMk/>
            <pc:sldMk cId="677117711" sldId="627"/>
            <ac:spMk id="7" creationId="{B7AC8EE0-5224-44C9-8C83-E15DF3D24248}"/>
          </ac:spMkLst>
        </pc:spChg>
      </pc:sldChg>
      <pc:sldChg chg="modSp add mod ord">
        <pc:chgData name="Bakker, Ronald" userId="a20cb0d3-d839-4381-bfaf-2a45b273c42c" providerId="ADAL" clId="{F3D68013-E871-4E6F-B0F0-ED8B3C65FF70}" dt="2021-04-07T18:05:45.546" v="8946" actId="20577"/>
        <pc:sldMkLst>
          <pc:docMk/>
          <pc:sldMk cId="2696913109" sldId="627"/>
        </pc:sldMkLst>
        <pc:spChg chg="mod">
          <ac:chgData name="Bakker, Ronald" userId="a20cb0d3-d839-4381-bfaf-2a45b273c42c" providerId="ADAL" clId="{F3D68013-E871-4E6F-B0F0-ED8B3C65FF70}" dt="2021-04-07T18:05:45.546" v="8946" actId="20577"/>
          <ac:spMkLst>
            <pc:docMk/>
            <pc:sldMk cId="2696913109" sldId="627"/>
            <ac:spMk id="3" creationId="{D4DE8C01-5E51-462E-BD0E-8C94C287BD42}"/>
          </ac:spMkLst>
        </pc:spChg>
      </pc:sldChg>
      <pc:sldChg chg="addSp delSp modSp new mod">
        <pc:chgData name="Bakker, Ronald" userId="a20cb0d3-d839-4381-bfaf-2a45b273c42c" providerId="ADAL" clId="{F3D68013-E871-4E6F-B0F0-ED8B3C65FF70}" dt="2021-04-07T18:19:24.218" v="9646" actId="20577"/>
        <pc:sldMkLst>
          <pc:docMk/>
          <pc:sldMk cId="3829942225" sldId="628"/>
        </pc:sldMkLst>
        <pc:spChg chg="del">
          <ac:chgData name="Bakker, Ronald" userId="a20cb0d3-d839-4381-bfaf-2a45b273c42c" providerId="ADAL" clId="{F3D68013-E871-4E6F-B0F0-ED8B3C65FF70}" dt="2021-04-07T18:06:48.556" v="8952"/>
          <ac:spMkLst>
            <pc:docMk/>
            <pc:sldMk cId="3829942225" sldId="628"/>
            <ac:spMk id="2" creationId="{623AAF39-A31E-4E43-91AB-BAFF2B75F6F2}"/>
          </ac:spMkLst>
        </pc:spChg>
        <pc:spChg chg="add mod">
          <ac:chgData name="Bakker, Ronald" userId="a20cb0d3-d839-4381-bfaf-2a45b273c42c" providerId="ADAL" clId="{F3D68013-E871-4E6F-B0F0-ED8B3C65FF70}" dt="2021-04-07T18:06:52.509" v="8959" actId="20577"/>
          <ac:spMkLst>
            <pc:docMk/>
            <pc:sldMk cId="3829942225" sldId="628"/>
            <ac:spMk id="3" creationId="{7C3B6D8D-2E6E-4B1B-9C6B-C9E7D4C26A3D}"/>
          </ac:spMkLst>
        </pc:spChg>
        <pc:spChg chg="add del mod">
          <ac:chgData name="Bakker, Ronald" userId="a20cb0d3-d839-4381-bfaf-2a45b273c42c" providerId="ADAL" clId="{F3D68013-E871-4E6F-B0F0-ED8B3C65FF70}" dt="2021-04-07T18:07:41.499" v="8963" actId="478"/>
          <ac:spMkLst>
            <pc:docMk/>
            <pc:sldMk cId="3829942225" sldId="628"/>
            <ac:spMk id="4" creationId="{9D1E1EC0-BD24-42F8-A3BF-9AA64DE7A28C}"/>
          </ac:spMkLst>
        </pc:spChg>
        <pc:graphicFrameChg chg="add mod modGraphic">
          <ac:chgData name="Bakker, Ronald" userId="a20cb0d3-d839-4381-bfaf-2a45b273c42c" providerId="ADAL" clId="{F3D68013-E871-4E6F-B0F0-ED8B3C65FF70}" dt="2021-04-07T18:19:24.218" v="9646" actId="20577"/>
          <ac:graphicFrameMkLst>
            <pc:docMk/>
            <pc:sldMk cId="3829942225" sldId="628"/>
            <ac:graphicFrameMk id="5" creationId="{B1C96A9A-5893-4AC8-B6C4-B9AFD7681215}"/>
          </ac:graphicFrameMkLst>
        </pc:graphicFrameChg>
      </pc:sldChg>
      <pc:sldMasterChg chg="delSldLayout">
        <pc:chgData name="Bakker, Ronald" userId="a20cb0d3-d839-4381-bfaf-2a45b273c42c" providerId="ADAL" clId="{F3D68013-E871-4E6F-B0F0-ED8B3C65FF70}" dt="2021-04-07T18:19:43.398" v="9656" actId="47"/>
        <pc:sldMasterMkLst>
          <pc:docMk/>
          <pc:sldMasterMk cId="1762778664" sldId="2147483671"/>
        </pc:sldMasterMkLst>
        <pc:sldLayoutChg chg="del">
          <pc:chgData name="Bakker, Ronald" userId="a20cb0d3-d839-4381-bfaf-2a45b273c42c" providerId="ADAL" clId="{F3D68013-E871-4E6F-B0F0-ED8B3C65FF70}" dt="2021-04-07T18:19:41.578" v="9651" actId="47"/>
          <pc:sldLayoutMkLst>
            <pc:docMk/>
            <pc:sldMasterMk cId="1762778664" sldId="2147483671"/>
            <pc:sldLayoutMk cId="25467839" sldId="2147483841"/>
          </pc:sldLayoutMkLst>
        </pc:sldLayoutChg>
        <pc:sldLayoutChg chg="del">
          <pc:chgData name="Bakker, Ronald" userId="a20cb0d3-d839-4381-bfaf-2a45b273c42c" providerId="ADAL" clId="{F3D68013-E871-4E6F-B0F0-ED8B3C65FF70}" dt="2021-04-07T18:19:41.930" v="9652" actId="47"/>
          <pc:sldLayoutMkLst>
            <pc:docMk/>
            <pc:sldMasterMk cId="1762778664" sldId="2147483671"/>
            <pc:sldLayoutMk cId="1806628458" sldId="2147483842"/>
          </pc:sldLayoutMkLst>
        </pc:sldLayoutChg>
        <pc:sldLayoutChg chg="del">
          <pc:chgData name="Bakker, Ronald" userId="a20cb0d3-d839-4381-bfaf-2a45b273c42c" providerId="ADAL" clId="{F3D68013-E871-4E6F-B0F0-ED8B3C65FF70}" dt="2021-04-07T18:19:42.251" v="9653" actId="47"/>
          <pc:sldLayoutMkLst>
            <pc:docMk/>
            <pc:sldMasterMk cId="1762778664" sldId="2147483671"/>
            <pc:sldLayoutMk cId="989436857" sldId="2147483843"/>
          </pc:sldLayoutMkLst>
        </pc:sldLayoutChg>
        <pc:sldLayoutChg chg="del">
          <pc:chgData name="Bakker, Ronald" userId="a20cb0d3-d839-4381-bfaf-2a45b273c42c" providerId="ADAL" clId="{F3D68013-E871-4E6F-B0F0-ED8B3C65FF70}" dt="2021-04-07T18:19:42.548" v="9654" actId="47"/>
          <pc:sldLayoutMkLst>
            <pc:docMk/>
            <pc:sldMasterMk cId="1762778664" sldId="2147483671"/>
            <pc:sldLayoutMk cId="68499339" sldId="2147483844"/>
          </pc:sldLayoutMkLst>
        </pc:sldLayoutChg>
        <pc:sldLayoutChg chg="del">
          <pc:chgData name="Bakker, Ronald" userId="a20cb0d3-d839-4381-bfaf-2a45b273c42c" providerId="ADAL" clId="{F3D68013-E871-4E6F-B0F0-ED8B3C65FF70}" dt="2021-04-07T18:19:43.044" v="9655" actId="47"/>
          <pc:sldLayoutMkLst>
            <pc:docMk/>
            <pc:sldMasterMk cId="1762778664" sldId="2147483671"/>
            <pc:sldLayoutMk cId="4212570265" sldId="2147483845"/>
          </pc:sldLayoutMkLst>
        </pc:sldLayoutChg>
        <pc:sldLayoutChg chg="del">
          <pc:chgData name="Bakker, Ronald" userId="a20cb0d3-d839-4381-bfaf-2a45b273c42c" providerId="ADAL" clId="{F3D68013-E871-4E6F-B0F0-ED8B3C65FF70}" dt="2021-04-07T18:19:43.398" v="9656" actId="47"/>
          <pc:sldLayoutMkLst>
            <pc:docMk/>
            <pc:sldMasterMk cId="1762778664" sldId="2147483671"/>
            <pc:sldLayoutMk cId="1986076485" sldId="2147483846"/>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latin typeface="Verdana" panose="020B0604030504040204" pitchFamily="34" charset="0"/>
              <a:ea typeface="Verdana" panose="020B0604030504040204" pitchFamily="34" charset="0"/>
              <a:cs typeface="Verdana" panose="020B0604030504040204" pitchFamily="34" charset="0"/>
            </a:endParaRPr>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latin typeface="Verdana" panose="020B0604030504040204" pitchFamily="34" charset="0"/>
                <a:ea typeface="Verdana" panose="020B0604030504040204" pitchFamily="34" charset="0"/>
                <a:cs typeface="Verdana" panose="020B0604030504040204" pitchFamily="34" charset="0"/>
              </a:rPr>
              <a:t>03/12/2021</a:t>
            </a:fld>
            <a:endParaRPr lang="pt-PT" sz="1000" dirty="0">
              <a:latin typeface="Verdana" panose="020B0604030504040204" pitchFamily="34" charset="0"/>
              <a:ea typeface="Verdana" panose="020B0604030504040204" pitchFamily="34" charset="0"/>
              <a:cs typeface="Verdana" panose="020B0604030504040204" pitchFamily="34" charset="0"/>
            </a:endParaRPr>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z="800" dirty="0">
                <a:latin typeface="Verdana" panose="020B0604030504040204" pitchFamily="34" charset="0"/>
                <a:ea typeface="Verdana" panose="020B0604030504040204" pitchFamily="34" charset="0"/>
                <a:cs typeface="Verdana" panose="020B0604030504040204" pitchFamily="34" charset="0"/>
              </a:rPr>
              <a:t>©</a:t>
            </a:r>
            <a:r>
              <a:rPr lang="pt-PT" sz="800" dirty="0">
                <a:latin typeface="Verdana" panose="020B0604030504040204" pitchFamily="34" charset="0"/>
                <a:ea typeface="Verdana" panose="020B0604030504040204" pitchFamily="34" charset="0"/>
                <a:cs typeface="Verdana" panose="020B0604030504040204" pitchFamily="34" charset="0"/>
              </a:rPr>
              <a:t> Sogeti 2018. All rights reserved</a:t>
            </a:r>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latin typeface="Verdana" panose="020B0604030504040204" pitchFamily="34" charset="0"/>
                <a:ea typeface="Verdana" panose="020B0604030504040204" pitchFamily="34" charset="0"/>
                <a:cs typeface="Verdana" panose="020B0604030504040204" pitchFamily="34" charset="0"/>
              </a:rPr>
              <a:t>‹#›</a:t>
            </a:fld>
            <a:endParaRPr lang="pt-PT" sz="1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03/12/2021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4262467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732074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baseline="0"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3436685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baseline="0"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1210653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baseline="0"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17</a:t>
            </a:fld>
            <a:endParaRPr lang="pt-BR"/>
          </a:p>
        </p:txBody>
      </p:sp>
    </p:spTree>
    <p:extLst>
      <p:ext uri="{BB962C8B-B14F-4D97-AF65-F5344CB8AC3E}">
        <p14:creationId xmlns:p14="http://schemas.microsoft.com/office/powerpoint/2010/main" val="399683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3" Type="http://schemas.openxmlformats.org/officeDocument/2006/relationships/hyperlink" Target="http://www.capgemini.com/about/how-we-work/rightshorer" TargetMode="External"/><Relationship Id="rId7" Type="http://schemas.openxmlformats.org/officeDocument/2006/relationships/image" Target="../media/image7.png"/><Relationship Id="rId12" Type="http://schemas.openxmlformats.org/officeDocument/2006/relationships/hyperlink" Target="http://www.youtube.com/capgeminimedia" TargetMode="External"/><Relationship Id="rId2" Type="http://schemas.openxmlformats.org/officeDocument/2006/relationships/image" Target="../media/image2.emf"/><Relationship Id="rId1" Type="http://schemas.openxmlformats.org/officeDocument/2006/relationships/slideMaster" Target="../slideMasters/slideMaster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hyperlink" Target="https://www.sogeti.com/" TargetMode="External"/><Relationship Id="rId10" Type="http://schemas.openxmlformats.org/officeDocument/2006/relationships/image" Target="../media/image8.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microsoft.com/office/2007/relationships/hdphoto" Target="../media/hdphoto3.wdp"/></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s://www.youtube.com/channel/UC9vbc9OpkYZ9hru94oFzTQQ?" TargetMode="External"/><Relationship Id="rId3" Type="http://schemas.openxmlformats.org/officeDocument/2006/relationships/image" Target="../media/image2.emf"/><Relationship Id="rId7" Type="http://schemas.openxmlformats.org/officeDocument/2006/relationships/image" Target="../media/image11.png"/><Relationship Id="rId2" Type="http://schemas.openxmlformats.org/officeDocument/2006/relationships/hyperlink" Target="https://www.sogeti.com/" TargetMode="External"/><Relationship Id="rId1" Type="http://schemas.openxmlformats.org/officeDocument/2006/relationships/slideMaster" Target="../slideMasters/slideMaster4.xml"/><Relationship Id="rId6" Type="http://schemas.openxmlformats.org/officeDocument/2006/relationships/hyperlink" Target="https://twitter.com/sogeti" TargetMode="External"/><Relationship Id="rId5" Type="http://schemas.openxmlformats.org/officeDocument/2006/relationships/image" Target="../media/image10.png"/><Relationship Id="rId4" Type="http://schemas.openxmlformats.org/officeDocument/2006/relationships/hyperlink" Target="https://www.linkedin.com/company/sogeti/" TargetMode="External"/><Relationship Id="rId9"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s://www.youtube.com/channel/UC9vbc9OpkYZ9hru94oFzTQQ?" TargetMode="External"/><Relationship Id="rId3" Type="http://schemas.openxmlformats.org/officeDocument/2006/relationships/image" Target="../media/image2.emf"/><Relationship Id="rId7" Type="http://schemas.openxmlformats.org/officeDocument/2006/relationships/image" Target="../media/image11.png"/><Relationship Id="rId2" Type="http://schemas.openxmlformats.org/officeDocument/2006/relationships/hyperlink" Target="https://www.sogeti.com/" TargetMode="External"/><Relationship Id="rId1" Type="http://schemas.openxmlformats.org/officeDocument/2006/relationships/slideMaster" Target="../slideMasters/slideMaster4.xml"/><Relationship Id="rId6" Type="http://schemas.openxmlformats.org/officeDocument/2006/relationships/hyperlink" Target="https://twitter.com/sogeti" TargetMode="External"/><Relationship Id="rId5" Type="http://schemas.openxmlformats.org/officeDocument/2006/relationships/image" Target="../media/image10.png"/><Relationship Id="rId4" Type="http://schemas.openxmlformats.org/officeDocument/2006/relationships/hyperlink" Target="https://www.linkedin.com/company/sogeti/" TargetMode="External"/><Relationship Id="rId9"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8696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7" y="1413990"/>
            <a:ext cx="11376025" cy="5039198"/>
          </a:xfrm>
          <a:prstGeom prst="rect">
            <a:avLst/>
          </a:prstGeom>
        </p:spPr>
        <p:txBody>
          <a:bodyPr>
            <a:noAutofit/>
          </a:bodyPr>
          <a:lstStyle>
            <a:lvl1pPr marL="0" indent="0">
              <a:lnSpc>
                <a:spcPts val="2200"/>
              </a:lnSpc>
              <a:buNone/>
              <a:defRPr sz="18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225425" indent="-225425">
              <a:buClr>
                <a:schemeClr val="tx2"/>
              </a:buClr>
              <a:buFont typeface="Wingdings" panose="05000000000000000000" pitchFamily="2" charset="2"/>
              <a:buChar char="§"/>
            </a:pPr>
            <a:r>
              <a:rPr lang="en-US" dirty="0"/>
              <a:t>Click to insert text</a:t>
            </a:r>
          </a:p>
          <a:p>
            <a:pPr marL="461963" lvl="1" indent="-236538">
              <a:buClr>
                <a:schemeClr val="accent4"/>
              </a:buClr>
              <a:buFont typeface="Arial" panose="020B0604020202020204" pitchFamily="34" charset="0"/>
              <a:buChar char="•"/>
            </a:pPr>
            <a:r>
              <a:rPr lang="en-US" sz="1600" dirty="0"/>
              <a:t>Click to insert text</a:t>
            </a:r>
            <a:endParaRPr lang="pt-PT" sz="1600" dirty="0"/>
          </a:p>
          <a:p>
            <a:pPr marL="688975" lvl="2" indent="-241300">
              <a:buClr>
                <a:schemeClr val="accent2"/>
              </a:buClr>
              <a:buFont typeface="Verdana" panose="020B0604030504040204" pitchFamily="34" charset="0"/>
              <a:buChar char="–"/>
            </a:pPr>
            <a:r>
              <a:rPr lang="en-US" dirty="0"/>
              <a:t>Click to insert text</a:t>
            </a:r>
            <a:endParaRPr lang="pt-PT" dirty="0"/>
          </a:p>
          <a:p>
            <a:pPr marL="914400" lvl="3" indent="-225425">
              <a:buClr>
                <a:schemeClr val="accent3"/>
              </a:buClr>
              <a:buFont typeface="Wingdings" panose="05000000000000000000" pitchFamily="2" charset="2"/>
              <a:buChar char="§"/>
            </a:pPr>
            <a:r>
              <a:rPr lang="en-US" dirty="0"/>
              <a:t>Click to insert text</a:t>
            </a:r>
            <a:endParaRPr lang="pt-PT" dirty="0"/>
          </a:p>
        </p:txBody>
      </p:sp>
    </p:spTree>
    <p:extLst>
      <p:ext uri="{BB962C8B-B14F-4D97-AF65-F5344CB8AC3E}">
        <p14:creationId xmlns:p14="http://schemas.microsoft.com/office/powerpoint/2010/main" val="3218085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0" y="0"/>
            <a:ext cx="6309360" cy="4765196"/>
          </a:xfrm>
          <a:custGeom>
            <a:avLst/>
            <a:gdLst>
              <a:gd name="connsiteX0" fmla="*/ 0 w 6309360"/>
              <a:gd name="connsiteY0" fmla="*/ 0 h 4765196"/>
              <a:gd name="connsiteX1" fmla="*/ 6309360 w 6309360"/>
              <a:gd name="connsiteY1" fmla="*/ 0 h 4765196"/>
              <a:gd name="connsiteX2" fmla="*/ 6309360 w 6309360"/>
              <a:gd name="connsiteY2" fmla="*/ 56339 h 4765196"/>
              <a:gd name="connsiteX3" fmla="*/ 6309360 w 6309360"/>
              <a:gd name="connsiteY3" fmla="*/ 4765196 h 4765196"/>
              <a:gd name="connsiteX4" fmla="*/ 6030064 w 6309360"/>
              <a:gd name="connsiteY4" fmla="*/ 4718537 h 4765196"/>
              <a:gd name="connsiteX5" fmla="*/ 161022 w 6309360"/>
              <a:gd name="connsiteY5" fmla="*/ 3490219 h 4765196"/>
              <a:gd name="connsiteX6" fmla="*/ 0 w 6309360"/>
              <a:gd name="connsiteY6" fmla="*/ 3448369 h 4765196"/>
              <a:gd name="connsiteX7" fmla="*/ 0 w 6309360"/>
              <a:gd name="connsiteY7" fmla="*/ 0 h 476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9360" h="4765196">
                <a:moveTo>
                  <a:pt x="0" y="0"/>
                </a:moveTo>
                <a:lnTo>
                  <a:pt x="6309360" y="0"/>
                </a:lnTo>
                <a:lnTo>
                  <a:pt x="6309360" y="56339"/>
                </a:lnTo>
                <a:cubicBezTo>
                  <a:pt x="6309360" y="1086668"/>
                  <a:pt x="6309360" y="2585327"/>
                  <a:pt x="6309360" y="4765196"/>
                </a:cubicBezTo>
                <a:cubicBezTo>
                  <a:pt x="6216261" y="4753531"/>
                  <a:pt x="6123163" y="4741867"/>
                  <a:pt x="6030064" y="4718537"/>
                </a:cubicBezTo>
                <a:cubicBezTo>
                  <a:pt x="3779692" y="4330681"/>
                  <a:pt x="1823345" y="3916032"/>
                  <a:pt x="161022" y="3490219"/>
                </a:cubicBezTo>
                <a:lnTo>
                  <a:pt x="0" y="34483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0520" y="228600"/>
            <a:ext cx="4176384" cy="697992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570847"/>
            <a:ext cx="5261187" cy="1182207"/>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19652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sp>
        <p:nvSpPr>
          <p:cNvPr id="12" name="Freeform 11"/>
          <p:cNvSpPr/>
          <p:nvPr userDrawn="1"/>
        </p:nvSpPr>
        <p:spPr>
          <a:xfrm>
            <a:off x="5837769" y="2731746"/>
            <a:ext cx="6354232" cy="4126254"/>
          </a:xfrm>
          <a:custGeom>
            <a:avLst/>
            <a:gdLst>
              <a:gd name="connsiteX0" fmla="*/ 3218905 w 6354232"/>
              <a:gd name="connsiteY0" fmla="*/ 0 h 4126254"/>
              <a:gd name="connsiteX1" fmla="*/ 6338060 w 6354232"/>
              <a:gd name="connsiteY1" fmla="*/ 0 h 4126254"/>
              <a:gd name="connsiteX2" fmla="*/ 6354232 w 6354232"/>
              <a:gd name="connsiteY2" fmla="*/ 0 h 4126254"/>
              <a:gd name="connsiteX3" fmla="*/ 6354232 w 6354232"/>
              <a:gd name="connsiteY3" fmla="*/ 4126254 h 4126254"/>
              <a:gd name="connsiteX4" fmla="*/ 0 w 6354232"/>
              <a:gd name="connsiteY4" fmla="*/ 4126254 h 4126254"/>
              <a:gd name="connsiteX5" fmla="*/ 18928 w 6354232"/>
              <a:gd name="connsiteY5" fmla="*/ 4013385 h 4126254"/>
              <a:gd name="connsiteX6" fmla="*/ 273133 w 6354232"/>
              <a:gd name="connsiteY6" fmla="*/ 2497612 h 4126254"/>
              <a:gd name="connsiteX7" fmla="*/ 3218905 w 6354232"/>
              <a:gd name="connsiteY7" fmla="*/ 0 h 412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4232" h="4126254">
                <a:moveTo>
                  <a:pt x="3218905" y="0"/>
                </a:moveTo>
                <a:cubicBezTo>
                  <a:pt x="3218905" y="0"/>
                  <a:pt x="3218905" y="0"/>
                  <a:pt x="6338060" y="0"/>
                </a:cubicBezTo>
                <a:lnTo>
                  <a:pt x="6354232" y="0"/>
                </a:lnTo>
                <a:lnTo>
                  <a:pt x="6354232" y="4126254"/>
                </a:lnTo>
                <a:lnTo>
                  <a:pt x="0" y="4126254"/>
                </a:lnTo>
                <a:lnTo>
                  <a:pt x="18928" y="4013385"/>
                </a:lnTo>
                <a:cubicBezTo>
                  <a:pt x="86797" y="3608700"/>
                  <a:pt x="170327" y="3110626"/>
                  <a:pt x="273133" y="2497612"/>
                </a:cubicBezTo>
                <a:cubicBezTo>
                  <a:pt x="509655" y="1050498"/>
                  <a:pt x="1756770" y="0"/>
                  <a:pt x="3218905"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3355"/>
            <a:ext cx="4751909" cy="1418714"/>
          </a:xfrm>
          <a:prstGeom prst="rect">
            <a:avLst/>
          </a:prstGeom>
        </p:spPr>
        <p:txBody>
          <a:bodyPr anchor="b">
            <a:normAutofit/>
          </a:bodyPr>
          <a:lstStyle>
            <a:lvl1pPr marL="0" indent="0" algn="l">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add section title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48400" y="838200"/>
            <a:ext cx="4147523" cy="5410200"/>
          </a:xfrm>
          <a:prstGeom prst="rect">
            <a:avLst/>
          </a:prstGeom>
        </p:spPr>
      </p:pic>
    </p:spTree>
    <p:extLst>
      <p:ext uri="{BB962C8B-B14F-4D97-AF65-F5344CB8AC3E}">
        <p14:creationId xmlns:p14="http://schemas.microsoft.com/office/powerpoint/2010/main" val="2392956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1">
    <p:spTree>
      <p:nvGrpSpPr>
        <p:cNvPr id="1" name=""/>
        <p:cNvGrpSpPr/>
        <p:nvPr/>
      </p:nvGrpSpPr>
      <p:grpSpPr>
        <a:xfrm>
          <a:off x="0" y="0"/>
          <a:ext cx="0" cy="0"/>
          <a:chOff x="0" y="0"/>
          <a:chExt cx="0" cy="0"/>
        </a:xfrm>
      </p:grpSpPr>
      <p:sp>
        <p:nvSpPr>
          <p:cNvPr id="24" name="Freeform 23"/>
          <p:cNvSpPr/>
          <p:nvPr userDrawn="1"/>
        </p:nvSpPr>
        <p:spPr>
          <a:xfrm>
            <a:off x="1" y="0"/>
            <a:ext cx="7037465" cy="6858000"/>
          </a:xfrm>
          <a:custGeom>
            <a:avLst/>
            <a:gdLst>
              <a:gd name="connsiteX0" fmla="*/ 0 w 7037465"/>
              <a:gd name="connsiteY0" fmla="*/ 0 h 6858000"/>
              <a:gd name="connsiteX1" fmla="*/ 7037465 w 7037465"/>
              <a:gd name="connsiteY1" fmla="*/ 0 h 6858000"/>
              <a:gd name="connsiteX2" fmla="*/ 7037465 w 7037465"/>
              <a:gd name="connsiteY2" fmla="*/ 114293 h 6858000"/>
              <a:gd name="connsiteX3" fmla="*/ 7037465 w 7037465"/>
              <a:gd name="connsiteY3" fmla="*/ 2657010 h 6858000"/>
              <a:gd name="connsiteX4" fmla="*/ 3733176 w 7037465"/>
              <a:gd name="connsiteY4" fmla="*/ 6564069 h 6858000"/>
              <a:gd name="connsiteX5" fmla="*/ 2097225 w 7037465"/>
              <a:gd name="connsiteY5" fmla="*/ 6832749 h 6858000"/>
              <a:gd name="connsiteX6" fmla="*/ 1943476 w 7037465"/>
              <a:gd name="connsiteY6" fmla="*/ 6858000 h 6858000"/>
              <a:gd name="connsiteX7" fmla="*/ 0 w 7037465"/>
              <a:gd name="connsiteY7" fmla="*/ 6858000 h 6858000"/>
              <a:gd name="connsiteX8" fmla="*/ 0 w 7037465"/>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37465" h="6858000">
                <a:moveTo>
                  <a:pt x="0" y="0"/>
                </a:moveTo>
                <a:lnTo>
                  <a:pt x="7037465" y="0"/>
                </a:lnTo>
                <a:lnTo>
                  <a:pt x="7037465" y="114293"/>
                </a:lnTo>
                <a:cubicBezTo>
                  <a:pt x="7037465" y="2657010"/>
                  <a:pt x="7037465" y="2657010"/>
                  <a:pt x="7037465" y="2657010"/>
                </a:cubicBezTo>
                <a:cubicBezTo>
                  <a:pt x="7037465" y="4603435"/>
                  <a:pt x="5647678" y="6251504"/>
                  <a:pt x="3733176" y="6564069"/>
                </a:cubicBezTo>
                <a:cubicBezTo>
                  <a:pt x="3099579" y="6668128"/>
                  <a:pt x="2558794" y="6756943"/>
                  <a:pt x="2097225" y="6832749"/>
                </a:cubicBezTo>
                <a:lnTo>
                  <a:pt x="1943476" y="6858000"/>
                </a:lnTo>
                <a:lnTo>
                  <a:pt x="0" y="6858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
        <p:nvSpPr>
          <p:cNvPr id="15" name="Rectangle 14"/>
          <p:cNvSpPr/>
          <p:nvPr userDrawn="1"/>
        </p:nvSpPr>
        <p:spPr>
          <a:xfrm>
            <a:off x="407988" y="2317233"/>
            <a:ext cx="2219960"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dirty="0">
                <a:solidFill>
                  <a:schemeClr val="bg1"/>
                </a:solidFill>
              </a:rPr>
              <a:t>About </a:t>
            </a:r>
            <a:r>
              <a:rPr lang="en-US" sz="1600" dirty="0" err="1">
                <a:solidFill>
                  <a:schemeClr val="bg1"/>
                </a:solidFill>
              </a:rPr>
              <a:t>Sogeti</a:t>
            </a:r>
            <a:endParaRPr lang="en-US" sz="1600" dirty="0">
              <a:solidFill>
                <a:schemeClr val="bg1"/>
              </a:solidFill>
            </a:endParaRPr>
          </a:p>
        </p:txBody>
      </p:sp>
      <p:sp>
        <p:nvSpPr>
          <p:cNvPr id="16" name="Rectangle 15"/>
          <p:cNvSpPr/>
          <p:nvPr userDrawn="1"/>
        </p:nvSpPr>
        <p:spPr>
          <a:xfrm>
            <a:off x="407988" y="4048433"/>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ct val="100000"/>
              </a:lnSpc>
              <a:spcAft>
                <a:spcPts val="400"/>
              </a:spcAft>
            </a:pPr>
            <a:r>
              <a:rPr lang="en-US" sz="900" dirty="0">
                <a:solidFill>
                  <a:schemeClr val="bg1"/>
                </a:solidFill>
              </a:rPr>
              <a:t>Learn more about us at</a:t>
            </a:r>
          </a:p>
          <a:p>
            <a:pPr algn="l">
              <a:lnSpc>
                <a:spcPct val="100000"/>
              </a:lnSpc>
              <a:spcAft>
                <a:spcPts val="400"/>
              </a:spcAft>
            </a:pPr>
            <a:r>
              <a:rPr lang="en-US" sz="1050" dirty="0">
                <a:solidFill>
                  <a:schemeClr val="bg1"/>
                </a:solidFill>
              </a:rPr>
              <a:t>www.sogeti.com</a:t>
            </a:r>
          </a:p>
        </p:txBody>
      </p:sp>
      <p:sp>
        <p:nvSpPr>
          <p:cNvPr id="23" name="Rectangle 22"/>
          <p:cNvSpPr/>
          <p:nvPr userDrawn="1"/>
        </p:nvSpPr>
        <p:spPr>
          <a:xfrm>
            <a:off x="8305799" y="5764024"/>
            <a:ext cx="3512821" cy="446276"/>
          </a:xfrm>
          <a:prstGeom prst="rect">
            <a:avLst/>
          </a:prstGeom>
        </p:spPr>
        <p:txBody>
          <a:bodyPr wrap="square" lIns="0" tIns="0" rIns="0" bIns="0" anchor="b" anchorCtr="0">
            <a:spAutoFit/>
          </a:bodyPr>
          <a:lstStyle/>
          <a:p>
            <a:pPr algn="r">
              <a:spcAft>
                <a:spcPts val="600"/>
              </a:spcAft>
            </a:pPr>
            <a:r>
              <a:rPr lang="en-US" sz="800" noProof="0" dirty="0">
                <a:solidFill>
                  <a:schemeClr val="tx1"/>
                </a:solidFill>
                <a:latin typeface="+mn-lt"/>
                <a:cs typeface="Arial"/>
              </a:rPr>
              <a:t>This message contains information that may be privileged or confidential and is the property of the </a:t>
            </a:r>
            <a:r>
              <a:rPr lang="en-US" sz="800" noProof="0" dirty="0" err="1">
                <a:solidFill>
                  <a:schemeClr val="tx1"/>
                </a:solidFill>
                <a:latin typeface="+mn-lt"/>
                <a:cs typeface="Arial"/>
              </a:rPr>
              <a:t>Capgemini</a:t>
            </a:r>
            <a:r>
              <a:rPr lang="en-US" sz="800" noProof="0" dirty="0">
                <a:solidFill>
                  <a:schemeClr val="tx1"/>
                </a:solidFill>
                <a:latin typeface="+mn-lt"/>
                <a:cs typeface="Arial"/>
              </a:rPr>
              <a:t> Group.</a:t>
            </a:r>
          </a:p>
          <a:p>
            <a:pPr algn="r">
              <a:spcAft>
                <a:spcPts val="600"/>
              </a:spcAft>
            </a:pPr>
            <a:r>
              <a:rPr lang="en-US" sz="800" noProof="0" dirty="0">
                <a:solidFill>
                  <a:schemeClr val="tx1"/>
                </a:solidFill>
                <a:latin typeface="+mn-lt"/>
                <a:cs typeface="Arial"/>
              </a:rPr>
              <a:t>Copyright</a:t>
            </a:r>
            <a:r>
              <a:rPr lang="en-US" sz="800" baseline="30000" noProof="0" dirty="0">
                <a:solidFill>
                  <a:schemeClr val="tx1"/>
                </a:solidFill>
                <a:latin typeface="+mn-lt"/>
                <a:cs typeface="Arial"/>
              </a:rPr>
              <a:t>©</a:t>
            </a:r>
            <a:r>
              <a:rPr lang="en-US" sz="800" noProof="0" dirty="0">
                <a:solidFill>
                  <a:schemeClr val="tx1"/>
                </a:solidFill>
                <a:latin typeface="+mn-lt"/>
                <a:cs typeface="Arial"/>
              </a:rPr>
              <a:t> 2021 Sogeti. All rights reserved.</a:t>
            </a:r>
          </a:p>
        </p:txBody>
      </p:sp>
      <p:sp>
        <p:nvSpPr>
          <p:cNvPr id="26" name="Rectangle 25">
            <a:hlinkClick r:id="rId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hlinkClick r:id="rId5"/>
          </p:cNvPr>
          <p:cNvSpPr/>
          <p:nvPr userDrawn="1"/>
        </p:nvSpPr>
        <p:spPr>
          <a:xfrm>
            <a:off x="407989" y="4235890"/>
            <a:ext cx="1105076" cy="184150"/>
          </a:xfrm>
          <a:prstGeom prst="rect">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pic>
        <p:nvPicPr>
          <p:cNvPr id="21" name="Picture 2" descr="D:\My Work\Template\Icons\Social Media\LinkedIN.png">
            <a:hlinkClick r:id="rId6"/>
            <a:extLst>
              <a:ext uri="{FF2B5EF4-FFF2-40B4-BE49-F238E27FC236}">
                <a16:creationId xmlns:a16="http://schemas.microsoft.com/office/drawing/2014/main" id="{08F614DE-51DA-4BFF-8E53-D2741450B87F}"/>
              </a:ext>
            </a:extLst>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0684065" y="5181600"/>
            <a:ext cx="333195" cy="333195"/>
          </a:xfrm>
          <a:prstGeom prst="rect">
            <a:avLst/>
          </a:prstGeom>
          <a:noFill/>
        </p:spPr>
      </p:pic>
      <p:pic>
        <p:nvPicPr>
          <p:cNvPr id="22" name="Picture 5" descr="D:\My Work\Template\Icons\Social Media\Twitter.png">
            <a:hlinkClick r:id="rId9"/>
            <a:extLst>
              <a:ext uri="{FF2B5EF4-FFF2-40B4-BE49-F238E27FC236}">
                <a16:creationId xmlns:a16="http://schemas.microsoft.com/office/drawing/2014/main" id="{407A4AAB-4D4A-41A6-8AB1-41DD0D45E3A3}"/>
              </a:ext>
            </a:extLst>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067442" y="5181600"/>
            <a:ext cx="333195" cy="333195"/>
          </a:xfrm>
          <a:prstGeom prst="rect">
            <a:avLst/>
          </a:prstGeom>
          <a:noFill/>
        </p:spPr>
      </p:pic>
      <p:pic>
        <p:nvPicPr>
          <p:cNvPr id="25" name="Picture 6" descr="D:\My Work\Template\Icons\Social Media\YouTube.png">
            <a:hlinkClick r:id="rId12"/>
            <a:extLst>
              <a:ext uri="{FF2B5EF4-FFF2-40B4-BE49-F238E27FC236}">
                <a16:creationId xmlns:a16="http://schemas.microsoft.com/office/drawing/2014/main" id="{B8D13D2F-BC30-4A06-B353-FAA883C674F8}"/>
              </a:ext>
            </a:extLst>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1450818" y="5181600"/>
            <a:ext cx="333195" cy="333195"/>
          </a:xfrm>
          <a:prstGeom prst="rect">
            <a:avLst/>
          </a:prstGeom>
          <a:noFill/>
        </p:spPr>
      </p:pic>
      <p:sp>
        <p:nvSpPr>
          <p:cNvPr id="17" name="Rectangle 16">
            <a:extLst>
              <a:ext uri="{FF2B5EF4-FFF2-40B4-BE49-F238E27FC236}">
                <a16:creationId xmlns:a16="http://schemas.microsoft.com/office/drawing/2014/main" id="{851D6730-9622-4316-9ACE-C0BFBC830794}"/>
              </a:ext>
            </a:extLst>
          </p:cNvPr>
          <p:cNvSpPr/>
          <p:nvPr userDrawn="1"/>
        </p:nvSpPr>
        <p:spPr>
          <a:xfrm>
            <a:off x="401188" y="2708920"/>
            <a:ext cx="5230812"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lt1"/>
                </a:solidFill>
                <a:effectLst/>
                <a:latin typeface="+mn-lt"/>
                <a:ea typeface="+mn-ea"/>
                <a:cs typeface="+mn-cs"/>
              </a:rPr>
              <a:t>Sogeti is a leading provider of technology and engineering services. Sogeti delivers solutions that enable digital transformation and offers cutting-edge expertise in Cloud, Cybersecurity, Digital Manufacturing, Digital Assurance &amp; Testing, and emerging technologies. Sogeti combines agility and speed of implementation with strong technology supplier partnerships, world class methodologies and its global delivery model, </a:t>
            </a:r>
            <a:r>
              <a:rPr lang="en-US" sz="900" kern="1200" dirty="0" err="1">
                <a:solidFill>
                  <a:schemeClr val="lt1"/>
                </a:solidFill>
                <a:effectLst/>
                <a:latin typeface="+mn-lt"/>
                <a:ea typeface="+mn-ea"/>
                <a:cs typeface="+mn-cs"/>
              </a:rPr>
              <a:t>Rightshore</a:t>
            </a:r>
            <a:r>
              <a:rPr lang="en-US" sz="900" kern="1200" dirty="0">
                <a:solidFill>
                  <a:schemeClr val="lt1"/>
                </a:solidFill>
                <a:effectLst/>
                <a:latin typeface="+mn-lt"/>
                <a:ea typeface="+mn-ea"/>
                <a:cs typeface="+mn-cs"/>
              </a:rPr>
              <a:t>®. Sogeti brings together more than 25,000 professionals in 15 countries, based in over 100 locations in Europe, USA and India. Sogeti is a wholly-owned subsidiary of Capgemini SE, listed on the Paris Stock Exchange. </a:t>
            </a:r>
            <a:endParaRPr lang="fr-FR" sz="900" kern="1200" dirty="0">
              <a:solidFill>
                <a:schemeClr val="lt1"/>
              </a:solidFill>
              <a:effectLst/>
              <a:latin typeface="+mn-lt"/>
              <a:ea typeface="+mn-ea"/>
              <a:cs typeface="+mn-cs"/>
            </a:endParaRPr>
          </a:p>
        </p:txBody>
      </p:sp>
    </p:spTree>
    <p:extLst>
      <p:ext uri="{BB962C8B-B14F-4D97-AF65-F5344CB8AC3E}">
        <p14:creationId xmlns:p14="http://schemas.microsoft.com/office/powerpoint/2010/main" val="2433123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2">
    <p:spTree>
      <p:nvGrpSpPr>
        <p:cNvPr id="1" name=""/>
        <p:cNvGrpSpPr/>
        <p:nvPr/>
      </p:nvGrpSpPr>
      <p:grpSpPr>
        <a:xfrm>
          <a:off x="0" y="0"/>
          <a:ext cx="0" cy="0"/>
          <a:chOff x="0" y="0"/>
          <a:chExt cx="0" cy="0"/>
        </a:xfrm>
      </p:grpSpPr>
      <p:sp>
        <p:nvSpPr>
          <p:cNvPr id="12" name="Freeform 11"/>
          <p:cNvSpPr/>
          <p:nvPr userDrawn="1"/>
        </p:nvSpPr>
        <p:spPr>
          <a:xfrm>
            <a:off x="7162801" y="2667000"/>
            <a:ext cx="5029201" cy="4191000"/>
          </a:xfrm>
          <a:custGeom>
            <a:avLst/>
            <a:gdLst>
              <a:gd name="connsiteX0" fmla="*/ 5029201 w 5029201"/>
              <a:gd name="connsiteY0" fmla="*/ 0 h 4191000"/>
              <a:gd name="connsiteX1" fmla="*/ 5029201 w 5029201"/>
              <a:gd name="connsiteY1" fmla="*/ 4050815 h 4191000"/>
              <a:gd name="connsiteX2" fmla="*/ 5029201 w 5029201"/>
              <a:gd name="connsiteY2" fmla="*/ 4191000 h 4191000"/>
              <a:gd name="connsiteX3" fmla="*/ 0 w 5029201"/>
              <a:gd name="connsiteY3" fmla="*/ 4191000 h 4191000"/>
              <a:gd name="connsiteX4" fmla="*/ 0 w 5029201"/>
              <a:gd name="connsiteY4" fmla="*/ 4087004 h 4191000"/>
              <a:gd name="connsiteX5" fmla="*/ 0 w 5029201"/>
              <a:gd name="connsiteY5" fmla="*/ 1070904 h 4191000"/>
              <a:gd name="connsiteX6" fmla="*/ 2360645 w 5029201"/>
              <a:gd name="connsiteY6" fmla="*/ 505467 h 4191000"/>
              <a:gd name="connsiteX7" fmla="*/ 5029201 w 5029201"/>
              <a:gd name="connsiteY7" fmla="*/ 0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9201" h="4191000">
                <a:moveTo>
                  <a:pt x="5029201" y="0"/>
                </a:moveTo>
                <a:cubicBezTo>
                  <a:pt x="5029201" y="2081302"/>
                  <a:pt x="5029201" y="3317075"/>
                  <a:pt x="5029201" y="4050815"/>
                </a:cubicBezTo>
                <a:lnTo>
                  <a:pt x="5029201" y="4191000"/>
                </a:lnTo>
                <a:lnTo>
                  <a:pt x="0" y="4191000"/>
                </a:lnTo>
                <a:lnTo>
                  <a:pt x="0" y="4087004"/>
                </a:lnTo>
                <a:cubicBezTo>
                  <a:pt x="0" y="1070904"/>
                  <a:pt x="0" y="1070904"/>
                  <a:pt x="0" y="1070904"/>
                </a:cubicBezTo>
                <a:cubicBezTo>
                  <a:pt x="709904" y="873858"/>
                  <a:pt x="1496786" y="685379"/>
                  <a:pt x="2360645" y="505467"/>
                </a:cubicBezTo>
                <a:cubicBezTo>
                  <a:pt x="3121868" y="342690"/>
                  <a:pt x="4960776" y="8567"/>
                  <a:pt x="502920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5" name="Rectangle 14"/>
          <p:cNvSpPr/>
          <p:nvPr userDrawn="1"/>
        </p:nvSpPr>
        <p:spPr>
          <a:xfrm>
            <a:off x="426722" y="3491378"/>
            <a:ext cx="2219960"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dirty="0">
                <a:solidFill>
                  <a:schemeClr val="accent5"/>
                </a:solidFill>
              </a:rPr>
              <a:t>About </a:t>
            </a:r>
            <a:r>
              <a:rPr lang="en-US" sz="1600" dirty="0" err="1">
                <a:solidFill>
                  <a:schemeClr val="accent5"/>
                </a:solidFill>
              </a:rPr>
              <a:t>Sogeti</a:t>
            </a:r>
            <a:endParaRPr lang="en-US" sz="1600" dirty="0">
              <a:solidFill>
                <a:schemeClr val="accent5"/>
              </a:solidFill>
            </a:endParaRPr>
          </a:p>
        </p:txBody>
      </p:sp>
      <p:sp>
        <p:nvSpPr>
          <p:cNvPr id="16" name="Rectangle 15"/>
          <p:cNvSpPr/>
          <p:nvPr userDrawn="1"/>
        </p:nvSpPr>
        <p:spPr>
          <a:xfrm>
            <a:off x="426722" y="5407369"/>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ct val="100000"/>
              </a:lnSpc>
              <a:spcAft>
                <a:spcPts val="400"/>
              </a:spcAft>
            </a:pPr>
            <a:r>
              <a:rPr lang="en-US" sz="900" dirty="0">
                <a:solidFill>
                  <a:schemeClr val="tx1"/>
                </a:solidFill>
              </a:rPr>
              <a:t>Learn more about us at</a:t>
            </a:r>
            <a:endParaRPr lang="en-US" sz="900" dirty="0">
              <a:solidFill>
                <a:schemeClr val="accent5"/>
              </a:solidFill>
            </a:endParaRPr>
          </a:p>
          <a:p>
            <a:pPr algn="l">
              <a:lnSpc>
                <a:spcPct val="100000"/>
              </a:lnSpc>
              <a:spcAft>
                <a:spcPts val="400"/>
              </a:spcAft>
            </a:pPr>
            <a:r>
              <a:rPr lang="en-US" sz="1050" dirty="0">
                <a:solidFill>
                  <a:schemeClr val="accent5"/>
                </a:solidFill>
              </a:rPr>
              <a:t>www.sogeti.com</a:t>
            </a:r>
          </a:p>
        </p:txBody>
      </p:sp>
      <p:sp>
        <p:nvSpPr>
          <p:cNvPr id="30" name="Rectangle 29">
            <a:hlinkClick r:id="rId2"/>
          </p:cNvPr>
          <p:cNvSpPr/>
          <p:nvPr userDrawn="1"/>
        </p:nvSpPr>
        <p:spPr>
          <a:xfrm>
            <a:off x="426723" y="5594826"/>
            <a:ext cx="1105076" cy="184150"/>
          </a:xfrm>
          <a:prstGeom prst="rect">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p:cNvSpPr/>
          <p:nvPr userDrawn="1"/>
        </p:nvSpPr>
        <p:spPr>
          <a:xfrm>
            <a:off x="7696201" y="5841671"/>
            <a:ext cx="4087812" cy="446276"/>
          </a:xfrm>
          <a:prstGeom prst="rect">
            <a:avLst/>
          </a:prstGeom>
        </p:spPr>
        <p:txBody>
          <a:bodyPr wrap="square" lIns="0" tIns="0" rIns="0" bIns="0" anchor="b" anchorCtr="0">
            <a:spAutoFit/>
          </a:bodyPr>
          <a:lstStyle/>
          <a:p>
            <a:pPr algn="r">
              <a:spcAft>
                <a:spcPts val="600"/>
              </a:spcAft>
            </a:pPr>
            <a:r>
              <a:rPr lang="en-US" sz="800" noProof="0" dirty="0">
                <a:solidFill>
                  <a:schemeClr val="bg1"/>
                </a:solidFill>
                <a:latin typeface="+mn-lt"/>
                <a:cs typeface="Arial"/>
              </a:rPr>
              <a:t>This message contains information that may be privileged or confidential and is the property of the </a:t>
            </a:r>
            <a:r>
              <a:rPr lang="en-US" sz="800" noProof="0" dirty="0" err="1">
                <a:solidFill>
                  <a:schemeClr val="bg1"/>
                </a:solidFill>
                <a:latin typeface="+mn-lt"/>
                <a:cs typeface="Arial"/>
              </a:rPr>
              <a:t>Capgemini</a:t>
            </a:r>
            <a:r>
              <a:rPr lang="en-US" sz="800" noProof="0" dirty="0">
                <a:solidFill>
                  <a:schemeClr val="bg1"/>
                </a:solidFill>
                <a:latin typeface="+mn-lt"/>
                <a:cs typeface="Arial"/>
              </a:rPr>
              <a:t> Group.</a:t>
            </a:r>
          </a:p>
          <a:p>
            <a:pPr algn="r">
              <a:spcAft>
                <a:spcPts val="600"/>
              </a:spcAft>
            </a:pPr>
            <a:r>
              <a:rPr lang="en-US" sz="800" noProof="0" dirty="0">
                <a:solidFill>
                  <a:schemeClr val="bg1"/>
                </a:solidFill>
                <a:latin typeface="+mn-lt"/>
                <a:cs typeface="Arial"/>
              </a:rPr>
              <a:t>Copyright</a:t>
            </a:r>
            <a:r>
              <a:rPr lang="en-US" sz="800" baseline="30000" noProof="0" dirty="0">
                <a:solidFill>
                  <a:schemeClr val="bg1"/>
                </a:solidFill>
                <a:latin typeface="+mn-lt"/>
                <a:cs typeface="Arial"/>
              </a:rPr>
              <a:t>©</a:t>
            </a:r>
            <a:r>
              <a:rPr lang="en-US" sz="800" noProof="0" dirty="0">
                <a:solidFill>
                  <a:schemeClr val="bg1"/>
                </a:solidFill>
                <a:latin typeface="+mn-lt"/>
                <a:cs typeface="Arial"/>
              </a:rPr>
              <a:t> 2021 Sogeti. All rights reserved.</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pic>
        <p:nvPicPr>
          <p:cNvPr id="10" name="Picture 2" descr="D:\My Work\Template\Icons\Social Media\LinkedIN.png">
            <a:hlinkClick r:id="rId4"/>
            <a:extLst>
              <a:ext uri="{FF2B5EF4-FFF2-40B4-BE49-F238E27FC236}">
                <a16:creationId xmlns:a16="http://schemas.microsoft.com/office/drawing/2014/main" id="{69B0AD73-FA6F-418A-94C3-EED4E25A5325}"/>
              </a:ext>
            </a:extLst>
          </p:cNvPr>
          <p:cNvPicPr>
            <a:picLocks noChangeAspect="1" noChangeArrowheads="1"/>
          </p:cNvPicPr>
          <p:nvPr userDrawn="1"/>
        </p:nvPicPr>
        <p:blipFill>
          <a:blip r:embed="rId5" cstate="print"/>
          <a:srcRect/>
          <a:stretch>
            <a:fillRect/>
          </a:stretch>
        </p:blipFill>
        <p:spPr bwMode="auto">
          <a:xfrm>
            <a:off x="10684066" y="5181600"/>
            <a:ext cx="333195" cy="333195"/>
          </a:xfrm>
          <a:prstGeom prst="rect">
            <a:avLst/>
          </a:prstGeom>
          <a:noFill/>
        </p:spPr>
      </p:pic>
      <p:pic>
        <p:nvPicPr>
          <p:cNvPr id="11" name="Picture 5" descr="D:\My Work\Template\Icons\Social Media\Twitter.png">
            <a:hlinkClick r:id="rId6"/>
            <a:extLst>
              <a:ext uri="{FF2B5EF4-FFF2-40B4-BE49-F238E27FC236}">
                <a16:creationId xmlns:a16="http://schemas.microsoft.com/office/drawing/2014/main" id="{CD01C794-85B7-4ED7-A647-3BFD39BDA81E}"/>
              </a:ext>
            </a:extLst>
          </p:cNvPr>
          <p:cNvPicPr>
            <a:picLocks noChangeAspect="1" noChangeArrowheads="1"/>
          </p:cNvPicPr>
          <p:nvPr userDrawn="1"/>
        </p:nvPicPr>
        <p:blipFill>
          <a:blip r:embed="rId7" cstate="print"/>
          <a:srcRect/>
          <a:stretch>
            <a:fillRect/>
          </a:stretch>
        </p:blipFill>
        <p:spPr bwMode="auto">
          <a:xfrm>
            <a:off x="11067442" y="5181600"/>
            <a:ext cx="333195" cy="333195"/>
          </a:xfrm>
          <a:prstGeom prst="rect">
            <a:avLst/>
          </a:prstGeom>
          <a:noFill/>
        </p:spPr>
      </p:pic>
      <p:pic>
        <p:nvPicPr>
          <p:cNvPr id="13" name="Picture 6" descr="D:\My Work\Template\Icons\Social Media\YouTube.png">
            <a:hlinkClick r:id="rId8"/>
            <a:extLst>
              <a:ext uri="{FF2B5EF4-FFF2-40B4-BE49-F238E27FC236}">
                <a16:creationId xmlns:a16="http://schemas.microsoft.com/office/drawing/2014/main" id="{721FA104-A027-4E51-8E5C-6108C26E223D}"/>
              </a:ext>
            </a:extLst>
          </p:cNvPr>
          <p:cNvPicPr>
            <a:picLocks noChangeAspect="1" noChangeArrowheads="1"/>
          </p:cNvPicPr>
          <p:nvPr userDrawn="1"/>
        </p:nvPicPr>
        <p:blipFill>
          <a:blip r:embed="rId9" cstate="print"/>
          <a:srcRect/>
          <a:stretch>
            <a:fillRect/>
          </a:stretch>
        </p:blipFill>
        <p:spPr bwMode="auto">
          <a:xfrm>
            <a:off x="11450818" y="5181600"/>
            <a:ext cx="333195" cy="333195"/>
          </a:xfrm>
          <a:prstGeom prst="rect">
            <a:avLst/>
          </a:prstGeom>
          <a:noFill/>
        </p:spPr>
      </p:pic>
      <p:sp>
        <p:nvSpPr>
          <p:cNvPr id="17" name="Rectangle 16">
            <a:extLst>
              <a:ext uri="{FF2B5EF4-FFF2-40B4-BE49-F238E27FC236}">
                <a16:creationId xmlns:a16="http://schemas.microsoft.com/office/drawing/2014/main" id="{CB1D44DE-9375-4835-B18F-A334E66D7F1C}"/>
              </a:ext>
            </a:extLst>
          </p:cNvPr>
          <p:cNvSpPr/>
          <p:nvPr userDrawn="1"/>
        </p:nvSpPr>
        <p:spPr>
          <a:xfrm>
            <a:off x="401188" y="3861048"/>
            <a:ext cx="4628012"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Sogeti is a leading provider of technology and engineering services. Sogeti delivers solutions that enable digital transformation and offers cutting-edge expertise in Cloud, Cybersecurity, Digital Manufacturing, Digital Assurance &amp; Testing, and emerging technologies. Sogeti combines agility and speed of implementation with strong technology supplier partnerships, world class methodologies and its global delivery model, </a:t>
            </a:r>
            <a:r>
              <a:rPr lang="en-US" sz="900" kern="1200" dirty="0" err="1">
                <a:solidFill>
                  <a:schemeClr val="tx1"/>
                </a:solidFill>
                <a:effectLst/>
                <a:latin typeface="+mn-lt"/>
                <a:ea typeface="+mn-ea"/>
                <a:cs typeface="+mn-cs"/>
              </a:rPr>
              <a:t>Rightshore</a:t>
            </a:r>
            <a:r>
              <a:rPr lang="en-US" sz="900" kern="1200" dirty="0">
                <a:solidFill>
                  <a:schemeClr val="tx1"/>
                </a:solidFill>
                <a:effectLst/>
                <a:latin typeface="+mn-lt"/>
                <a:ea typeface="+mn-ea"/>
                <a:cs typeface="+mn-cs"/>
              </a:rPr>
              <a:t>®. Sogeti brings together more than 25,000 professionals in 15 countries, based in over 100 locations in Europe, USA and India. Sogeti is a wholly-owned subsidiary of Capgemini SE, listed on the Paris Stock Exchange. </a:t>
            </a:r>
            <a:endParaRPr lang="fr-FR"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81070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3">
    <p:spTree>
      <p:nvGrpSpPr>
        <p:cNvPr id="1" name=""/>
        <p:cNvGrpSpPr/>
        <p:nvPr/>
      </p:nvGrpSpPr>
      <p:grpSpPr>
        <a:xfrm>
          <a:off x="0" y="0"/>
          <a:ext cx="0" cy="0"/>
          <a:chOff x="0" y="0"/>
          <a:chExt cx="0" cy="0"/>
        </a:xfrm>
      </p:grpSpPr>
      <p:sp>
        <p:nvSpPr>
          <p:cNvPr id="10" name="Freeform 9"/>
          <p:cNvSpPr/>
          <p:nvPr userDrawn="1"/>
        </p:nvSpPr>
        <p:spPr>
          <a:xfrm>
            <a:off x="0" y="0"/>
            <a:ext cx="6096000" cy="5796064"/>
          </a:xfrm>
          <a:custGeom>
            <a:avLst/>
            <a:gdLst>
              <a:gd name="connsiteX0" fmla="*/ 0 w 6096000"/>
              <a:gd name="connsiteY0" fmla="*/ 0 h 5796064"/>
              <a:gd name="connsiteX1" fmla="*/ 6096000 w 6096000"/>
              <a:gd name="connsiteY1" fmla="*/ 0 h 5796064"/>
              <a:gd name="connsiteX2" fmla="*/ 6096000 w 6096000"/>
              <a:gd name="connsiteY2" fmla="*/ 133757 h 5796064"/>
              <a:gd name="connsiteX3" fmla="*/ 6096000 w 6096000"/>
              <a:gd name="connsiteY3" fmla="*/ 4034055 h 5796064"/>
              <a:gd name="connsiteX4" fmla="*/ 0 w 6096000"/>
              <a:gd name="connsiteY4" fmla="*/ 5309105 h 5796064"/>
              <a:gd name="connsiteX5" fmla="*/ 0 w 6096000"/>
              <a:gd name="connsiteY5" fmla="*/ 8972 h 5796064"/>
              <a:gd name="connsiteX6" fmla="*/ 0 w 6096000"/>
              <a:gd name="connsiteY6" fmla="*/ 0 h 57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5796064">
                <a:moveTo>
                  <a:pt x="0" y="0"/>
                </a:moveTo>
                <a:lnTo>
                  <a:pt x="6096000" y="0"/>
                </a:lnTo>
                <a:lnTo>
                  <a:pt x="6096000" y="133757"/>
                </a:lnTo>
                <a:cubicBezTo>
                  <a:pt x="6096000" y="1105896"/>
                  <a:pt x="6096000" y="2375629"/>
                  <a:pt x="6096000" y="4034055"/>
                </a:cubicBezTo>
                <a:cubicBezTo>
                  <a:pt x="6096000" y="6848354"/>
                  <a:pt x="721895" y="5492896"/>
                  <a:pt x="0" y="5309105"/>
                </a:cubicBezTo>
                <a:cubicBezTo>
                  <a:pt x="0" y="5309105"/>
                  <a:pt x="0" y="5309105"/>
                  <a:pt x="0" y="897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5" name="Rectangle 14"/>
          <p:cNvSpPr/>
          <p:nvPr userDrawn="1"/>
        </p:nvSpPr>
        <p:spPr>
          <a:xfrm>
            <a:off x="7155492" y="2453640"/>
            <a:ext cx="2219960"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dirty="0">
                <a:solidFill>
                  <a:schemeClr val="accent3"/>
                </a:solidFill>
              </a:rPr>
              <a:t>About </a:t>
            </a:r>
            <a:r>
              <a:rPr lang="en-US" sz="1600" dirty="0" err="1">
                <a:solidFill>
                  <a:schemeClr val="accent3"/>
                </a:solidFill>
              </a:rPr>
              <a:t>Sogeti</a:t>
            </a:r>
            <a:endParaRPr lang="en-US" sz="1600" dirty="0">
              <a:solidFill>
                <a:schemeClr val="accent3"/>
              </a:solidFill>
            </a:endParaRPr>
          </a:p>
        </p:txBody>
      </p:sp>
      <p:sp>
        <p:nvSpPr>
          <p:cNvPr id="16" name="Rectangle 15"/>
          <p:cNvSpPr/>
          <p:nvPr userDrawn="1"/>
        </p:nvSpPr>
        <p:spPr>
          <a:xfrm>
            <a:off x="7155492" y="4369631"/>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ct val="100000"/>
              </a:lnSpc>
              <a:spcAft>
                <a:spcPts val="400"/>
              </a:spcAft>
            </a:pPr>
            <a:r>
              <a:rPr lang="en-US" sz="900" dirty="0">
                <a:solidFill>
                  <a:schemeClr val="tx1"/>
                </a:solidFill>
              </a:rPr>
              <a:t>Learn more about us at</a:t>
            </a:r>
            <a:endParaRPr lang="en-US" sz="900" dirty="0">
              <a:solidFill>
                <a:schemeClr val="accent3"/>
              </a:solidFill>
            </a:endParaRPr>
          </a:p>
          <a:p>
            <a:pPr algn="l">
              <a:lnSpc>
                <a:spcPct val="100000"/>
              </a:lnSpc>
              <a:spcAft>
                <a:spcPts val="400"/>
              </a:spcAft>
            </a:pPr>
            <a:r>
              <a:rPr lang="en-US" sz="1050" dirty="0">
                <a:solidFill>
                  <a:schemeClr val="accent3"/>
                </a:solidFill>
              </a:rPr>
              <a:t>www.sogeti.com</a:t>
            </a:r>
          </a:p>
        </p:txBody>
      </p:sp>
      <p:sp>
        <p:nvSpPr>
          <p:cNvPr id="30" name="Rectangle 29">
            <a:hlinkClick r:id="rId2"/>
          </p:cNvPr>
          <p:cNvSpPr/>
          <p:nvPr userDrawn="1"/>
        </p:nvSpPr>
        <p:spPr>
          <a:xfrm>
            <a:off x="7175636" y="4555357"/>
            <a:ext cx="1105076" cy="184150"/>
          </a:xfrm>
          <a:prstGeom prst="rect">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p:cNvSpPr/>
          <p:nvPr userDrawn="1"/>
        </p:nvSpPr>
        <p:spPr>
          <a:xfrm>
            <a:off x="420526" y="4596379"/>
            <a:ext cx="3999073" cy="446276"/>
          </a:xfrm>
          <a:prstGeom prst="rect">
            <a:avLst/>
          </a:prstGeom>
        </p:spPr>
        <p:txBody>
          <a:bodyPr wrap="square" lIns="0" tIns="0" rIns="0" bIns="0" anchor="b" anchorCtr="0">
            <a:spAutoFit/>
          </a:bodyPr>
          <a:lstStyle/>
          <a:p>
            <a:pPr algn="l">
              <a:spcAft>
                <a:spcPts val="600"/>
              </a:spcAft>
            </a:pPr>
            <a:r>
              <a:rPr lang="en-US" sz="800" noProof="0" dirty="0">
                <a:solidFill>
                  <a:schemeClr val="bg1"/>
                </a:solidFill>
                <a:latin typeface="+mn-lt"/>
                <a:cs typeface="Arial"/>
              </a:rPr>
              <a:t>This message contains information that may be privileged or confidential and is the property of the </a:t>
            </a:r>
            <a:r>
              <a:rPr lang="en-US" sz="800" noProof="0" dirty="0" err="1">
                <a:solidFill>
                  <a:schemeClr val="bg1"/>
                </a:solidFill>
                <a:latin typeface="+mn-lt"/>
                <a:cs typeface="Arial"/>
              </a:rPr>
              <a:t>Capgemini</a:t>
            </a:r>
            <a:r>
              <a:rPr lang="en-US" sz="800" noProof="0" dirty="0">
                <a:solidFill>
                  <a:schemeClr val="bg1"/>
                </a:solidFill>
                <a:latin typeface="+mn-lt"/>
                <a:cs typeface="Arial"/>
              </a:rPr>
              <a:t> Group.</a:t>
            </a:r>
          </a:p>
          <a:p>
            <a:pPr algn="l">
              <a:spcAft>
                <a:spcPts val="600"/>
              </a:spcAft>
            </a:pPr>
            <a:r>
              <a:rPr lang="en-US" sz="800" noProof="0" dirty="0">
                <a:solidFill>
                  <a:schemeClr val="bg1"/>
                </a:solidFill>
                <a:latin typeface="+mn-lt"/>
                <a:cs typeface="Arial"/>
              </a:rPr>
              <a:t>Copyright</a:t>
            </a:r>
            <a:r>
              <a:rPr lang="en-US" sz="800" baseline="30000" noProof="0" dirty="0">
                <a:solidFill>
                  <a:schemeClr val="bg1"/>
                </a:solidFill>
                <a:latin typeface="+mn-lt"/>
                <a:cs typeface="Arial"/>
              </a:rPr>
              <a:t>©</a:t>
            </a:r>
            <a:r>
              <a:rPr lang="en-US" sz="800" noProof="0" dirty="0">
                <a:solidFill>
                  <a:schemeClr val="bg1"/>
                </a:solidFill>
                <a:latin typeface="+mn-lt"/>
                <a:cs typeface="Arial"/>
              </a:rPr>
              <a:t> 2021 Sogeti. All rights reserved.</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9" name="Picture 2" descr="D:\My Work\Template\Icons\Social Media\LinkedIN.png">
            <a:hlinkClick r:id="rId4"/>
            <a:extLst>
              <a:ext uri="{FF2B5EF4-FFF2-40B4-BE49-F238E27FC236}">
                <a16:creationId xmlns:a16="http://schemas.microsoft.com/office/drawing/2014/main" id="{69B0AD73-FA6F-418A-94C3-EED4E25A5325}"/>
              </a:ext>
            </a:extLst>
          </p:cNvPr>
          <p:cNvPicPr>
            <a:picLocks noChangeAspect="1" noChangeArrowheads="1"/>
          </p:cNvPicPr>
          <p:nvPr userDrawn="1"/>
        </p:nvPicPr>
        <p:blipFill>
          <a:blip r:embed="rId5" cstate="print"/>
          <a:srcRect/>
          <a:stretch>
            <a:fillRect/>
          </a:stretch>
        </p:blipFill>
        <p:spPr bwMode="auto">
          <a:xfrm>
            <a:off x="420526" y="3962400"/>
            <a:ext cx="333195" cy="333195"/>
          </a:xfrm>
          <a:prstGeom prst="rect">
            <a:avLst/>
          </a:prstGeom>
          <a:noFill/>
        </p:spPr>
      </p:pic>
      <p:pic>
        <p:nvPicPr>
          <p:cNvPr id="12" name="Picture 5" descr="D:\My Work\Template\Icons\Social Media\Twitter.png">
            <a:hlinkClick r:id="rId6"/>
            <a:extLst>
              <a:ext uri="{FF2B5EF4-FFF2-40B4-BE49-F238E27FC236}">
                <a16:creationId xmlns:a16="http://schemas.microsoft.com/office/drawing/2014/main" id="{CD01C794-85B7-4ED7-A647-3BFD39BDA81E}"/>
              </a:ext>
            </a:extLst>
          </p:cNvPr>
          <p:cNvPicPr>
            <a:picLocks noChangeAspect="1" noChangeArrowheads="1"/>
          </p:cNvPicPr>
          <p:nvPr userDrawn="1"/>
        </p:nvPicPr>
        <p:blipFill>
          <a:blip r:embed="rId7" cstate="print"/>
          <a:srcRect/>
          <a:stretch>
            <a:fillRect/>
          </a:stretch>
        </p:blipFill>
        <p:spPr bwMode="auto">
          <a:xfrm>
            <a:off x="803902" y="3962400"/>
            <a:ext cx="333195" cy="333195"/>
          </a:xfrm>
          <a:prstGeom prst="rect">
            <a:avLst/>
          </a:prstGeom>
          <a:noFill/>
        </p:spPr>
      </p:pic>
      <p:pic>
        <p:nvPicPr>
          <p:cNvPr id="13" name="Picture 6" descr="D:\My Work\Template\Icons\Social Media\YouTube.png">
            <a:hlinkClick r:id="rId8"/>
            <a:extLst>
              <a:ext uri="{FF2B5EF4-FFF2-40B4-BE49-F238E27FC236}">
                <a16:creationId xmlns:a16="http://schemas.microsoft.com/office/drawing/2014/main" id="{721FA104-A027-4E51-8E5C-6108C26E223D}"/>
              </a:ext>
            </a:extLst>
          </p:cNvPr>
          <p:cNvPicPr>
            <a:picLocks noChangeAspect="1" noChangeArrowheads="1"/>
          </p:cNvPicPr>
          <p:nvPr userDrawn="1"/>
        </p:nvPicPr>
        <p:blipFill>
          <a:blip r:embed="rId9" cstate="print"/>
          <a:srcRect/>
          <a:stretch>
            <a:fillRect/>
          </a:stretch>
        </p:blipFill>
        <p:spPr bwMode="auto">
          <a:xfrm>
            <a:off x="1187278" y="3962400"/>
            <a:ext cx="333195" cy="333195"/>
          </a:xfrm>
          <a:prstGeom prst="rect">
            <a:avLst/>
          </a:prstGeom>
          <a:noFill/>
        </p:spPr>
      </p:pic>
      <p:sp>
        <p:nvSpPr>
          <p:cNvPr id="17" name="Rectangle 16">
            <a:extLst>
              <a:ext uri="{FF2B5EF4-FFF2-40B4-BE49-F238E27FC236}">
                <a16:creationId xmlns:a16="http://schemas.microsoft.com/office/drawing/2014/main" id="{7C9E7AB6-360B-4526-A05F-E716E577D207}"/>
              </a:ext>
            </a:extLst>
          </p:cNvPr>
          <p:cNvSpPr/>
          <p:nvPr userDrawn="1"/>
        </p:nvSpPr>
        <p:spPr>
          <a:xfrm>
            <a:off x="7155491" y="2852936"/>
            <a:ext cx="4628012"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Sogeti is a leading provider of technology and engineering services. Sogeti delivers solutions that enable digital transformation and offers cutting-edge expertise in Cloud, Cybersecurity, Digital Manufacturing, Digital Assurance &amp; Testing, and emerging technologies. Sogeti combines agility and speed of implementation with strong technology supplier partnerships, world class methodologies and its global delivery model, </a:t>
            </a:r>
            <a:r>
              <a:rPr lang="en-US" sz="900" kern="1200" dirty="0" err="1">
                <a:solidFill>
                  <a:schemeClr val="tx1"/>
                </a:solidFill>
                <a:effectLst/>
                <a:latin typeface="+mn-lt"/>
                <a:ea typeface="+mn-ea"/>
                <a:cs typeface="+mn-cs"/>
              </a:rPr>
              <a:t>Rightshore</a:t>
            </a:r>
            <a:r>
              <a:rPr lang="en-US" sz="900" kern="1200" dirty="0">
                <a:solidFill>
                  <a:schemeClr val="tx1"/>
                </a:solidFill>
                <a:effectLst/>
                <a:latin typeface="+mn-lt"/>
                <a:ea typeface="+mn-ea"/>
                <a:cs typeface="+mn-cs"/>
              </a:rPr>
              <a:t>®. Sogeti brings together more than 25,000 professionals in 15 countries, based in over 100 locations in Europe, USA and India. Sogeti is a wholly-owned subsidiary of Capgemini SE, listed on the Paris Stock Exchange. </a:t>
            </a:r>
            <a:endParaRPr lang="fr-FR"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7836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Tree>
    <p:extLst>
      <p:ext uri="{BB962C8B-B14F-4D97-AF65-F5344CB8AC3E}">
        <p14:creationId xmlns:p14="http://schemas.microsoft.com/office/powerpoint/2010/main" val="375635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3963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07987" y="1423337"/>
            <a:ext cx="3584661"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0714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buClr>
                <a:schemeClr val="accent4"/>
              </a:buClr>
              <a:defRPr sz="1200">
                <a:solidFill>
                  <a:schemeClr val="tx1"/>
                </a:solidFill>
              </a:defRPr>
            </a:lvl3pPr>
            <a:lvl4pPr marL="509588" indent="-161925">
              <a:lnSpc>
                <a:spcPts val="1200"/>
              </a:lnSpc>
              <a:buClr>
                <a:schemeClr val="accent2"/>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593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r>
              <a:rPr lang="en-US"/>
              <a:t>Click icon to add picture</a:t>
            </a:r>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9739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68966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1">
    <p:spTree>
      <p:nvGrpSpPr>
        <p:cNvPr id="1" name=""/>
        <p:cNvGrpSpPr/>
        <p:nvPr/>
      </p:nvGrpSpPr>
      <p:grpSpPr>
        <a:xfrm>
          <a:off x="0" y="0"/>
          <a:ext cx="0" cy="0"/>
          <a:chOff x="0" y="0"/>
          <a:chExt cx="0" cy="0"/>
        </a:xfrm>
      </p:grpSpPr>
      <p:sp>
        <p:nvSpPr>
          <p:cNvPr id="17" name="Freeform 16"/>
          <p:cNvSpPr/>
          <p:nvPr userDrawn="1"/>
        </p:nvSpPr>
        <p:spPr>
          <a:xfrm>
            <a:off x="-22987" y="0"/>
            <a:ext cx="6223905" cy="6858000"/>
          </a:xfrm>
          <a:custGeom>
            <a:avLst/>
            <a:gdLst>
              <a:gd name="connsiteX0" fmla="*/ 0 w 6223905"/>
              <a:gd name="connsiteY0" fmla="*/ 0 h 6858000"/>
              <a:gd name="connsiteX1" fmla="*/ 4186882 w 6223905"/>
              <a:gd name="connsiteY1" fmla="*/ 0 h 6858000"/>
              <a:gd name="connsiteX2" fmla="*/ 4197034 w 6223905"/>
              <a:gd name="connsiteY2" fmla="*/ 22340 h 6858000"/>
              <a:gd name="connsiteX3" fmla="*/ 5904357 w 6223905"/>
              <a:gd name="connsiteY3" fmla="*/ 3779388 h 6858000"/>
              <a:gd name="connsiteX4" fmla="*/ 5873730 w 6223905"/>
              <a:gd name="connsiteY4" fmla="*/ 6784163 h 6858000"/>
              <a:gd name="connsiteX5" fmla="*/ 5834113 w 6223905"/>
              <a:gd name="connsiteY5" fmla="*/ 6858000 h 6858000"/>
              <a:gd name="connsiteX6" fmla="*/ 0 w 6223905"/>
              <a:gd name="connsiteY6" fmla="*/ 6858000 h 6858000"/>
              <a:gd name="connsiteX7" fmla="*/ 0 w 6223905"/>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905" h="6858000">
                <a:moveTo>
                  <a:pt x="0" y="0"/>
                </a:moveTo>
                <a:lnTo>
                  <a:pt x="4186882" y="0"/>
                </a:lnTo>
                <a:lnTo>
                  <a:pt x="4197034" y="22340"/>
                </a:lnTo>
                <a:cubicBezTo>
                  <a:pt x="5904357" y="3779388"/>
                  <a:pt x="5904357" y="3779388"/>
                  <a:pt x="5904357" y="3779388"/>
                </a:cubicBezTo>
                <a:cubicBezTo>
                  <a:pt x="6352858" y="4766336"/>
                  <a:pt x="6316954" y="5863968"/>
                  <a:pt x="5873730" y="6784163"/>
                </a:cubicBezTo>
                <a:lnTo>
                  <a:pt x="583411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31080" y="1290009"/>
            <a:ext cx="6513490" cy="4835513"/>
          </a:xfrm>
          <a:prstGeom prst="rect">
            <a:avLst/>
          </a:prstGeom>
        </p:spPr>
      </p:pic>
      <p:sp>
        <p:nvSpPr>
          <p:cNvPr id="20" name="Title 1"/>
          <p:cNvSpPr>
            <a:spLocks noGrp="1"/>
          </p:cNvSpPr>
          <p:nvPr>
            <p:ph type="ctrTitle" hasCustomPrompt="1"/>
          </p:nvPr>
        </p:nvSpPr>
        <p:spPr>
          <a:xfrm>
            <a:off x="407988" y="25146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34290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spTree>
    <p:extLst>
      <p:ext uri="{BB962C8B-B14F-4D97-AF65-F5344CB8AC3E}">
        <p14:creationId xmlns:p14="http://schemas.microsoft.com/office/powerpoint/2010/main" val="3664015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13" name="Freeform 12"/>
          <p:cNvSpPr/>
          <p:nvPr userDrawn="1"/>
        </p:nvSpPr>
        <p:spPr>
          <a:xfrm>
            <a:off x="0" y="0"/>
            <a:ext cx="6759210" cy="4518977"/>
          </a:xfrm>
          <a:custGeom>
            <a:avLst/>
            <a:gdLst>
              <a:gd name="connsiteX0" fmla="*/ 0 w 6759210"/>
              <a:gd name="connsiteY0" fmla="*/ 0 h 4518977"/>
              <a:gd name="connsiteX1" fmla="*/ 6759210 w 6759210"/>
              <a:gd name="connsiteY1" fmla="*/ 0 h 4518977"/>
              <a:gd name="connsiteX2" fmla="*/ 6756415 w 6759210"/>
              <a:gd name="connsiteY2" fmla="*/ 16666 h 4518977"/>
              <a:gd name="connsiteX3" fmla="*/ 6372387 w 6759210"/>
              <a:gd name="connsiteY3" fmla="*/ 2306550 h 4518977"/>
              <a:gd name="connsiteX4" fmla="*/ 3762973 w 6759210"/>
              <a:gd name="connsiteY4" fmla="*/ 4518977 h 4518977"/>
              <a:gd name="connsiteX5" fmla="*/ 339369 w 6759210"/>
              <a:gd name="connsiteY5" fmla="*/ 4518977 h 4518977"/>
              <a:gd name="connsiteX6" fmla="*/ 0 w 6759210"/>
              <a:gd name="connsiteY6" fmla="*/ 4518977 h 4518977"/>
              <a:gd name="connsiteX7" fmla="*/ 0 w 6759210"/>
              <a:gd name="connsiteY7" fmla="*/ 0 h 4518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9210" h="4518977">
                <a:moveTo>
                  <a:pt x="0" y="0"/>
                </a:moveTo>
                <a:lnTo>
                  <a:pt x="6759210" y="0"/>
                </a:lnTo>
                <a:lnTo>
                  <a:pt x="6756415" y="16666"/>
                </a:lnTo>
                <a:cubicBezTo>
                  <a:pt x="6686854" y="431442"/>
                  <a:pt x="6569700" y="1130011"/>
                  <a:pt x="6372387" y="2306550"/>
                </a:cubicBezTo>
                <a:cubicBezTo>
                  <a:pt x="6162872" y="3588428"/>
                  <a:pt x="5058156" y="4518977"/>
                  <a:pt x="3762973" y="4518977"/>
                </a:cubicBezTo>
                <a:cubicBezTo>
                  <a:pt x="3762973" y="4518977"/>
                  <a:pt x="3762973" y="4518977"/>
                  <a:pt x="339369" y="4518977"/>
                </a:cubicBezTo>
                <a:lnTo>
                  <a:pt x="0" y="4518977"/>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ctrTitle" hasCustomPrompt="1"/>
          </p:nvPr>
        </p:nvSpPr>
        <p:spPr>
          <a:xfrm>
            <a:off x="407988" y="144374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dirty="0"/>
              <a:t>Title of Presentation</a:t>
            </a:r>
          </a:p>
        </p:txBody>
      </p:sp>
      <p:sp>
        <p:nvSpPr>
          <p:cNvPr id="17" name="Subtitle 2"/>
          <p:cNvSpPr>
            <a:spLocks noGrp="1"/>
          </p:cNvSpPr>
          <p:nvPr>
            <p:ph type="subTitle" idx="1" hasCustomPrompt="1"/>
          </p:nvPr>
        </p:nvSpPr>
        <p:spPr>
          <a:xfrm>
            <a:off x="407988" y="235814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131838" y="777924"/>
            <a:ext cx="5321672" cy="5770487"/>
          </a:xfrm>
          <a:prstGeom prst="rect">
            <a:avLst/>
          </a:prstGeom>
        </p:spPr>
      </p:pic>
    </p:spTree>
    <p:extLst>
      <p:ext uri="{BB962C8B-B14F-4D97-AF65-F5344CB8AC3E}">
        <p14:creationId xmlns:p14="http://schemas.microsoft.com/office/powerpoint/2010/main" val="3508571551"/>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4">
    <p:spTree>
      <p:nvGrpSpPr>
        <p:cNvPr id="1" name=""/>
        <p:cNvGrpSpPr/>
        <p:nvPr/>
      </p:nvGrpSpPr>
      <p:grpSpPr>
        <a:xfrm>
          <a:off x="0" y="0"/>
          <a:ext cx="0" cy="0"/>
          <a:chOff x="0" y="0"/>
          <a:chExt cx="0" cy="0"/>
        </a:xfrm>
      </p:grpSpPr>
      <p:sp>
        <p:nvSpPr>
          <p:cNvPr id="10" name="Freeform 9"/>
          <p:cNvSpPr/>
          <p:nvPr userDrawn="1"/>
        </p:nvSpPr>
        <p:spPr>
          <a:xfrm>
            <a:off x="1295400" y="1"/>
            <a:ext cx="10896600" cy="5568105"/>
          </a:xfrm>
          <a:custGeom>
            <a:avLst/>
            <a:gdLst>
              <a:gd name="connsiteX0" fmla="*/ 0 w 10896600"/>
              <a:gd name="connsiteY0" fmla="*/ 0 h 5568105"/>
              <a:gd name="connsiteX1" fmla="*/ 10896600 w 10896600"/>
              <a:gd name="connsiteY1" fmla="*/ 0 h 5568105"/>
              <a:gd name="connsiteX2" fmla="*/ 10896600 w 10896600"/>
              <a:gd name="connsiteY2" fmla="*/ 80960 h 5568105"/>
              <a:gd name="connsiteX3" fmla="*/ 10896600 w 10896600"/>
              <a:gd name="connsiteY3" fmla="*/ 5568105 h 5568105"/>
              <a:gd name="connsiteX4" fmla="*/ 10451841 w 10896600"/>
              <a:gd name="connsiteY4" fmla="*/ 5493803 h 5568105"/>
              <a:gd name="connsiteX5" fmla="*/ 0 w 10896600"/>
              <a:gd name="connsiteY5" fmla="*/ 3246176 h 5568105"/>
              <a:gd name="connsiteX6" fmla="*/ 0 w 10896600"/>
              <a:gd name="connsiteY6" fmla="*/ 191975 h 5568105"/>
              <a:gd name="connsiteX7" fmla="*/ 0 w 10896600"/>
              <a:gd name="connsiteY7" fmla="*/ 0 h 556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96600" h="5568105">
                <a:moveTo>
                  <a:pt x="0" y="0"/>
                </a:moveTo>
                <a:lnTo>
                  <a:pt x="10896600" y="0"/>
                </a:lnTo>
                <a:lnTo>
                  <a:pt x="10896600" y="80960"/>
                </a:lnTo>
                <a:cubicBezTo>
                  <a:pt x="10896600" y="1513754"/>
                  <a:pt x="10896600" y="3311770"/>
                  <a:pt x="10896600" y="5568105"/>
                </a:cubicBezTo>
                <a:cubicBezTo>
                  <a:pt x="10748347" y="5549530"/>
                  <a:pt x="10600094" y="5530954"/>
                  <a:pt x="10451841" y="5493803"/>
                </a:cubicBezTo>
                <a:cubicBezTo>
                  <a:pt x="6356350" y="4787937"/>
                  <a:pt x="2872403" y="4026344"/>
                  <a:pt x="0" y="3246176"/>
                </a:cubicBezTo>
                <a:cubicBezTo>
                  <a:pt x="0" y="3246176"/>
                  <a:pt x="0" y="3246176"/>
                  <a:pt x="0" y="191975"/>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6816081"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dirty="0"/>
              <a:t>Title of Presentation</a:t>
            </a:r>
          </a:p>
        </p:txBody>
      </p:sp>
      <p:sp>
        <p:nvSpPr>
          <p:cNvPr id="9" name="Subtitle 2"/>
          <p:cNvSpPr>
            <a:spLocks noGrp="1"/>
          </p:cNvSpPr>
          <p:nvPr>
            <p:ph type="subTitle" idx="1" hasCustomPrompt="1"/>
          </p:nvPr>
        </p:nvSpPr>
        <p:spPr>
          <a:xfrm>
            <a:off x="6816081"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1746241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5">
    <p:spTree>
      <p:nvGrpSpPr>
        <p:cNvPr id="1" name=""/>
        <p:cNvGrpSpPr/>
        <p:nvPr/>
      </p:nvGrpSpPr>
      <p:grpSpPr>
        <a:xfrm>
          <a:off x="0" y="0"/>
          <a:ext cx="0" cy="0"/>
          <a:chOff x="0" y="0"/>
          <a:chExt cx="0" cy="0"/>
        </a:xfrm>
      </p:grpSpPr>
      <p:sp>
        <p:nvSpPr>
          <p:cNvPr id="9" name="Freeform 8"/>
          <p:cNvSpPr/>
          <p:nvPr userDrawn="1"/>
        </p:nvSpPr>
        <p:spPr>
          <a:xfrm>
            <a:off x="0" y="0"/>
            <a:ext cx="12192000" cy="5873580"/>
          </a:xfrm>
          <a:custGeom>
            <a:avLst/>
            <a:gdLst>
              <a:gd name="connsiteX0" fmla="*/ 0 w 12192000"/>
              <a:gd name="connsiteY0" fmla="*/ 0 h 5873580"/>
              <a:gd name="connsiteX1" fmla="*/ 12192000 w 12192000"/>
              <a:gd name="connsiteY1" fmla="*/ 0 h 5873580"/>
              <a:gd name="connsiteX2" fmla="*/ 12192000 w 12192000"/>
              <a:gd name="connsiteY2" fmla="*/ 448624 h 5873580"/>
              <a:gd name="connsiteX3" fmla="*/ 12192000 w 12192000"/>
              <a:gd name="connsiteY3" fmla="*/ 2347836 h 5873580"/>
              <a:gd name="connsiteX4" fmla="*/ 0 w 12192000"/>
              <a:gd name="connsiteY4" fmla="*/ 4899184 h 5873580"/>
              <a:gd name="connsiteX5" fmla="*/ 0 w 12192000"/>
              <a:gd name="connsiteY5" fmla="*/ 176498 h 5873580"/>
              <a:gd name="connsiteX6" fmla="*/ 0 w 12192000"/>
              <a:gd name="connsiteY6" fmla="*/ 0 h 58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73580">
                <a:moveTo>
                  <a:pt x="0" y="0"/>
                </a:moveTo>
                <a:lnTo>
                  <a:pt x="12192000" y="0"/>
                </a:lnTo>
                <a:lnTo>
                  <a:pt x="12192000" y="448624"/>
                </a:lnTo>
                <a:cubicBezTo>
                  <a:pt x="12192000" y="1051556"/>
                  <a:pt x="12192000" y="1684140"/>
                  <a:pt x="12192000" y="2347836"/>
                </a:cubicBezTo>
                <a:cubicBezTo>
                  <a:pt x="12192000" y="7979192"/>
                  <a:pt x="1443790" y="5266946"/>
                  <a:pt x="0" y="4899184"/>
                </a:cubicBezTo>
                <a:cubicBezTo>
                  <a:pt x="0" y="4899184"/>
                  <a:pt x="0" y="4899184"/>
                  <a:pt x="0" y="176498"/>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a:spLocks noGrp="1"/>
          </p:cNvSpPr>
          <p:nvPr>
            <p:ph type="ctrTitle" hasCustomPrompt="1"/>
          </p:nvPr>
        </p:nvSpPr>
        <p:spPr>
          <a:xfrm>
            <a:off x="407988" y="1902619"/>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2817018"/>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1988110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3" name="Group 2"/>
          <p:cNvGrpSpPr/>
          <p:nvPr userDrawn="1"/>
        </p:nvGrpSpPr>
        <p:grpSpPr>
          <a:xfrm rot="5400000">
            <a:off x="11885731" y="885110"/>
            <a:ext cx="1723717" cy="344332"/>
            <a:chOff x="12496801" y="706628"/>
            <a:chExt cx="2975350" cy="594360"/>
          </a:xfrm>
        </p:grpSpPr>
        <p:sp>
          <p:nvSpPr>
            <p:cNvPr id="5" name="Rectangle 4"/>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6" name="Rectangle 5"/>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7" name="Rectangle 6"/>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8" name="Rectangle 7"/>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0" name="Rectangle 9"/>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sp>
        <p:nvSpPr>
          <p:cNvPr id="26" name="Rectangle 25"/>
          <p:cNvSpPr/>
          <p:nvPr userDrawn="1"/>
        </p:nvSpPr>
        <p:spPr>
          <a:xfrm rot="16200000">
            <a:off x="11722550" y="4349305"/>
            <a:ext cx="1394613"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2"/>
                </a:solidFill>
              </a:rPr>
              <a:t>Infographic Palette</a:t>
            </a:r>
          </a:p>
        </p:txBody>
      </p:sp>
      <p:grpSp>
        <p:nvGrpSpPr>
          <p:cNvPr id="64" name="Group 63"/>
          <p:cNvGrpSpPr/>
          <p:nvPr userDrawn="1"/>
        </p:nvGrpSpPr>
        <p:grpSpPr>
          <a:xfrm>
            <a:off x="12575423" y="2015626"/>
            <a:ext cx="347472" cy="4821246"/>
            <a:chOff x="12575423" y="2604463"/>
            <a:chExt cx="347472" cy="4821246"/>
          </a:xfrm>
        </p:grpSpPr>
        <p:sp>
          <p:nvSpPr>
            <p:cNvPr id="11" name="Rectangle 10"/>
            <p:cNvSpPr/>
            <p:nvPr userDrawn="1"/>
          </p:nvSpPr>
          <p:spPr>
            <a:xfrm>
              <a:off x="12575423" y="2604463"/>
              <a:ext cx="347472" cy="34747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dirty="0"/>
            </a:p>
          </p:txBody>
        </p:sp>
        <p:sp>
          <p:nvSpPr>
            <p:cNvPr id="12" name="Rectangle 11"/>
            <p:cNvSpPr/>
            <p:nvPr userDrawn="1"/>
          </p:nvSpPr>
          <p:spPr>
            <a:xfrm>
              <a:off x="12575423" y="2951375"/>
              <a:ext cx="347472" cy="347472"/>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dirty="0"/>
            </a:p>
          </p:txBody>
        </p:sp>
        <p:sp>
          <p:nvSpPr>
            <p:cNvPr id="15" name="Rectangle 14"/>
            <p:cNvSpPr/>
            <p:nvPr userDrawn="1"/>
          </p:nvSpPr>
          <p:spPr>
            <a:xfrm>
              <a:off x="12575423" y="4334164"/>
              <a:ext cx="347472" cy="347472"/>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6" name="Rectangle 15"/>
            <p:cNvSpPr/>
            <p:nvPr userDrawn="1"/>
          </p:nvSpPr>
          <p:spPr>
            <a:xfrm>
              <a:off x="12575423" y="5710816"/>
              <a:ext cx="347472" cy="347472"/>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8" name="Rectangle 17"/>
            <p:cNvSpPr/>
            <p:nvPr userDrawn="1"/>
          </p:nvSpPr>
          <p:spPr>
            <a:xfrm>
              <a:off x="12575423" y="6048324"/>
              <a:ext cx="347472" cy="34747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9" name="Rectangle 18"/>
            <p:cNvSpPr/>
            <p:nvPr userDrawn="1"/>
          </p:nvSpPr>
          <p:spPr>
            <a:xfrm>
              <a:off x="12575423" y="7078237"/>
              <a:ext cx="347472" cy="34747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0" name="Rectangle 19"/>
            <p:cNvSpPr/>
            <p:nvPr userDrawn="1"/>
          </p:nvSpPr>
          <p:spPr>
            <a:xfrm>
              <a:off x="12575423" y="6735214"/>
              <a:ext cx="347472" cy="34747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1" name="Rectangle 20"/>
            <p:cNvSpPr/>
            <p:nvPr userDrawn="1"/>
          </p:nvSpPr>
          <p:spPr>
            <a:xfrm>
              <a:off x="12575423" y="6391347"/>
              <a:ext cx="347472" cy="34747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2" name="Rectangle 21"/>
            <p:cNvSpPr/>
            <p:nvPr userDrawn="1"/>
          </p:nvSpPr>
          <p:spPr>
            <a:xfrm>
              <a:off x="12575423" y="4679467"/>
              <a:ext cx="347472" cy="347472"/>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3" name="Rectangle 22"/>
            <p:cNvSpPr/>
            <p:nvPr userDrawn="1"/>
          </p:nvSpPr>
          <p:spPr>
            <a:xfrm>
              <a:off x="12575423" y="5022490"/>
              <a:ext cx="347472" cy="34747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4" name="Rectangle 23"/>
            <p:cNvSpPr/>
            <p:nvPr userDrawn="1"/>
          </p:nvSpPr>
          <p:spPr>
            <a:xfrm>
              <a:off x="12575423" y="5367793"/>
              <a:ext cx="347472" cy="347472"/>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4" name="Rectangle 13"/>
            <p:cNvSpPr/>
            <p:nvPr userDrawn="1"/>
          </p:nvSpPr>
          <p:spPr>
            <a:xfrm>
              <a:off x="12575423" y="3298847"/>
              <a:ext cx="347472" cy="347472"/>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7" name="Rectangle 16"/>
            <p:cNvSpPr/>
            <p:nvPr userDrawn="1"/>
          </p:nvSpPr>
          <p:spPr>
            <a:xfrm>
              <a:off x="12575423" y="3644150"/>
              <a:ext cx="347472" cy="34747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8" name="Rectangle 27"/>
            <p:cNvSpPr/>
            <p:nvPr userDrawn="1"/>
          </p:nvSpPr>
          <p:spPr>
            <a:xfrm>
              <a:off x="12575423" y="3987173"/>
              <a:ext cx="347472" cy="347472"/>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sp>
        <p:nvSpPr>
          <p:cNvPr id="60" name="Rectangle 59"/>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7" name="Retângulo 43">
            <a:extLst>
              <a:ext uri="{FF2B5EF4-FFF2-40B4-BE49-F238E27FC236}">
                <a16:creationId xmlns:a16="http://schemas.microsoft.com/office/drawing/2014/main" id="{1FCECE0D-597B-4F85-B096-E094159894EB}"/>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32" name="Retângulo 43">
            <a:extLst>
              <a:ext uri="{FF2B5EF4-FFF2-40B4-BE49-F238E27FC236}">
                <a16:creationId xmlns:a16="http://schemas.microsoft.com/office/drawing/2014/main" id="{D2BD3233-55BA-4E31-8DE7-BEF1438AB184}"/>
              </a:ext>
            </a:extLst>
          </p:cNvPr>
          <p:cNvSpPr/>
          <p:nvPr userDrawn="1"/>
        </p:nvSpPr>
        <p:spPr>
          <a:xfrm>
            <a:off x="9192344" y="6555758"/>
            <a:ext cx="2591986" cy="219456"/>
          </a:xfrm>
          <a:prstGeom prst="rect">
            <a:avLst/>
          </a:prstGeom>
        </p:spPr>
        <p:txBody>
          <a:bodyPr wrap="none" lIns="0" tIns="0" rIns="0" bIns="0" anchor="ctr">
            <a:noAutofit/>
          </a:bodyPr>
          <a:lstStyle/>
          <a:p>
            <a:pPr>
              <a:lnSpc>
                <a:spcPct val="100000"/>
              </a:lnSpc>
            </a:pPr>
            <a:r>
              <a:rPr lang="en-US" sz="800" dirty="0">
                <a:solidFill>
                  <a:schemeClr val="bg2">
                    <a:lumMod val="50000"/>
                  </a:schemeClr>
                </a:solidFill>
                <a:cs typeface="Arial" panose="020B0604020202020204" pitchFamily="34" charset="0"/>
              </a:rPr>
              <a:t>v1.1 © 2021 Sogeti. All rights reserved.</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34" r:id="rId2"/>
    <p:sldLayoutId id="2147483735" r:id="rId3"/>
    <p:sldLayoutId id="2147483739" r:id="rId4"/>
    <p:sldLayoutId id="2147483851" r:id="rId5"/>
  </p:sldLayoutIdLst>
  <p:hf sldNum="0" hdr="0" ftr="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822" r:id="rId1"/>
    <p:sldLayoutId id="2147483813" r:id="rId2"/>
    <p:sldLayoutId id="2147483816" r:id="rId3"/>
    <p:sldLayoutId id="2147483821" r:id="rId4"/>
  </p:sldLayoutIdLst>
  <p:hf sldNum="0" hdr="0" ftr="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91" r:id="rId1"/>
    <p:sldLayoutId id="2147483731" r:id="rId2"/>
  </p:sldLayoutIdLst>
  <p:hf sldNum="0" hdr="0" ftr="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769526"/>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Personas</a:t>
            </a:r>
          </a:p>
        </p:txBody>
      </p:sp>
      <p:sp>
        <p:nvSpPr>
          <p:cNvPr id="5" name="Subtitle 4">
            <a:extLst>
              <a:ext uri="{FF2B5EF4-FFF2-40B4-BE49-F238E27FC236}">
                <a16:creationId xmlns:a16="http://schemas.microsoft.com/office/drawing/2014/main" id="{CDAD4CD6-0D42-4B53-A553-167F9F359564}"/>
              </a:ext>
            </a:extLst>
          </p:cNvPr>
          <p:cNvSpPr>
            <a:spLocks noGrp="1"/>
          </p:cNvSpPr>
          <p:nvPr>
            <p:ph type="subTitle" idx="1"/>
          </p:nvPr>
        </p:nvSpPr>
        <p:spPr/>
        <p:txBody>
          <a:bodyPr/>
          <a:lstStyle/>
          <a:p>
            <a:pPr lvl="0"/>
            <a:r>
              <a:rPr lang="en-US" dirty="0"/>
              <a:t>Sogeti Smart Workspace</a:t>
            </a:r>
          </a:p>
        </p:txBody>
      </p:sp>
    </p:spTree>
    <p:extLst>
      <p:ext uri="{BB962C8B-B14F-4D97-AF65-F5344CB8AC3E}">
        <p14:creationId xmlns:p14="http://schemas.microsoft.com/office/powerpoint/2010/main" val="2615064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D2BC89-5FAF-4E71-BE10-E49B271C914D}"/>
              </a:ext>
            </a:extLst>
          </p:cNvPr>
          <p:cNvSpPr>
            <a:spLocks noGrp="1"/>
          </p:cNvSpPr>
          <p:nvPr>
            <p:ph type="title"/>
          </p:nvPr>
        </p:nvSpPr>
        <p:spPr/>
        <p:txBody>
          <a:bodyPr/>
          <a:lstStyle/>
          <a:p>
            <a:r>
              <a:rPr lang="en-US" dirty="0"/>
              <a:t>Context</a:t>
            </a:r>
            <a:endParaRPr lang="nl-NL" dirty="0"/>
          </a:p>
        </p:txBody>
      </p:sp>
      <p:sp>
        <p:nvSpPr>
          <p:cNvPr id="8" name="Text Placeholder 7">
            <a:extLst>
              <a:ext uri="{FF2B5EF4-FFF2-40B4-BE49-F238E27FC236}">
                <a16:creationId xmlns:a16="http://schemas.microsoft.com/office/drawing/2014/main" id="{CB7F8251-DF18-46C7-9D93-205A3A71367B}"/>
              </a:ext>
            </a:extLst>
          </p:cNvPr>
          <p:cNvSpPr>
            <a:spLocks noGrp="1"/>
          </p:cNvSpPr>
          <p:nvPr>
            <p:ph type="body" sz="quarter" idx="10"/>
          </p:nvPr>
        </p:nvSpPr>
        <p:spPr/>
        <p:txBody>
          <a:bodyPr/>
          <a:lstStyle/>
          <a:p>
            <a:pPr marL="342900" indent="-342900">
              <a:buFont typeface="Arial" panose="020B0604020202020204" pitchFamily="34" charset="0"/>
              <a:buChar char="•"/>
            </a:pPr>
            <a:r>
              <a:rPr lang="en-US" sz="2000" dirty="0">
                <a:solidFill>
                  <a:srgbClr val="FF0000"/>
                </a:solidFill>
              </a:rPr>
              <a:t>Device</a:t>
            </a:r>
          </a:p>
          <a:p>
            <a:pPr marL="576263" lvl="1" indent="-342900">
              <a:buFont typeface="Arial" panose="020B0604020202020204" pitchFamily="34" charset="0"/>
              <a:buChar char="•"/>
            </a:pPr>
            <a:r>
              <a:rPr lang="en-US" sz="2000" dirty="0"/>
              <a:t>Laptop, desktop, smartphone or tablet</a:t>
            </a:r>
          </a:p>
          <a:p>
            <a:pPr marL="576263" lvl="1" indent="-342900">
              <a:buFont typeface="Arial" panose="020B0604020202020204" pitchFamily="34" charset="0"/>
              <a:buChar char="•"/>
            </a:pPr>
            <a:r>
              <a:rPr lang="en-US" sz="2000" dirty="0"/>
              <a:t>Shared use or personal use</a:t>
            </a:r>
          </a:p>
          <a:p>
            <a:pPr marL="576263" lvl="1" indent="-342900">
              <a:buFont typeface="Arial" panose="020B0604020202020204" pitchFamily="34" charset="0"/>
              <a:buChar char="•"/>
            </a:pPr>
            <a:r>
              <a:rPr lang="en-US" sz="2000" dirty="0"/>
              <a:t>Operating System (Windows, macOS, Android, iOS)</a:t>
            </a:r>
          </a:p>
          <a:p>
            <a:pPr marL="576263" lvl="1" indent="-342900">
              <a:buFont typeface="Arial" panose="020B0604020202020204" pitchFamily="34" charset="0"/>
              <a:buChar char="•"/>
            </a:pPr>
            <a:r>
              <a:rPr lang="en-US" sz="2000" dirty="0"/>
              <a:t>Ownership (company owned or personal owned - BYOD)</a:t>
            </a:r>
          </a:p>
          <a:p>
            <a:pPr marL="576263"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solidFill>
                  <a:srgbClr val="FF0000"/>
                </a:solidFill>
              </a:rPr>
              <a:t>Role</a:t>
            </a:r>
            <a:r>
              <a:rPr lang="en-US" sz="2000" dirty="0"/>
              <a:t>, the user's role or function in the organization</a:t>
            </a:r>
          </a:p>
          <a:p>
            <a:pPr marL="576263" lvl="1" indent="-342900">
              <a:buFont typeface="Arial" panose="020B0604020202020204" pitchFamily="34" charset="0"/>
              <a:buChar char="•"/>
            </a:pPr>
            <a:r>
              <a:rPr lang="en-US" sz="2000" dirty="0"/>
              <a:t>Manager</a:t>
            </a:r>
          </a:p>
          <a:p>
            <a:pPr marL="576263" lvl="1" indent="-342900">
              <a:buFont typeface="Arial" panose="020B0604020202020204" pitchFamily="34" charset="0"/>
              <a:buChar char="•"/>
            </a:pPr>
            <a:r>
              <a:rPr lang="en-US" sz="2000" dirty="0"/>
              <a:t>Developer</a:t>
            </a:r>
          </a:p>
          <a:p>
            <a:pPr marL="576263" lvl="1" indent="-342900">
              <a:buFont typeface="Arial" panose="020B0604020202020204" pitchFamily="34" charset="0"/>
              <a:buChar char="•"/>
            </a:pPr>
            <a:r>
              <a:rPr lang="en-US" sz="2000" dirty="0"/>
              <a:t>Production employee</a:t>
            </a:r>
          </a:p>
          <a:p>
            <a:pPr marL="576263"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solidFill>
                  <a:srgbClr val="FF0000"/>
                </a:solidFill>
              </a:rPr>
              <a:t>Applications </a:t>
            </a:r>
            <a:r>
              <a:rPr lang="en-US" sz="2000" dirty="0"/>
              <a:t>used, for example only web or also datacenter executed apps</a:t>
            </a:r>
            <a:endParaRPr lang="en-US" sz="2000" dirty="0">
              <a:solidFill>
                <a:srgbClr val="FF0000"/>
              </a:solidFill>
            </a:endParaRPr>
          </a:p>
          <a:p>
            <a:pPr marL="342900" indent="-342900">
              <a:buFont typeface="Arial" panose="020B0604020202020204" pitchFamily="34" charset="0"/>
              <a:buChar char="•"/>
            </a:pPr>
            <a:endParaRPr lang="en-US" sz="2000" dirty="0"/>
          </a:p>
          <a:p>
            <a:endParaRPr lang="en-US" sz="2000" dirty="0"/>
          </a:p>
          <a:p>
            <a:endParaRPr lang="en-US" sz="2000" dirty="0"/>
          </a:p>
        </p:txBody>
      </p:sp>
    </p:spTree>
    <p:extLst>
      <p:ext uri="{BB962C8B-B14F-4D97-AF65-F5344CB8AC3E}">
        <p14:creationId xmlns:p14="http://schemas.microsoft.com/office/powerpoint/2010/main" val="238564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DE8C01-5E51-462E-BD0E-8C94C287BD42}"/>
              </a:ext>
            </a:extLst>
          </p:cNvPr>
          <p:cNvSpPr>
            <a:spLocks noGrp="1"/>
          </p:cNvSpPr>
          <p:nvPr>
            <p:ph type="body" sz="quarter" idx="11"/>
          </p:nvPr>
        </p:nvSpPr>
        <p:spPr/>
        <p:txBody>
          <a:bodyPr/>
          <a:lstStyle/>
          <a:p>
            <a:r>
              <a:rPr lang="en-US" dirty="0"/>
              <a:t>Personas</a:t>
            </a:r>
            <a:endParaRPr lang="pt-PT" dirty="0"/>
          </a:p>
        </p:txBody>
      </p:sp>
    </p:spTree>
    <p:extLst>
      <p:ext uri="{BB962C8B-B14F-4D97-AF65-F5344CB8AC3E}">
        <p14:creationId xmlns:p14="http://schemas.microsoft.com/office/powerpoint/2010/main" val="183739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D2BC89-5FAF-4E71-BE10-E49B271C914D}"/>
              </a:ext>
            </a:extLst>
          </p:cNvPr>
          <p:cNvSpPr>
            <a:spLocks noGrp="1"/>
          </p:cNvSpPr>
          <p:nvPr>
            <p:ph type="title"/>
          </p:nvPr>
        </p:nvSpPr>
        <p:spPr/>
        <p:txBody>
          <a:bodyPr/>
          <a:lstStyle/>
          <a:p>
            <a:r>
              <a:rPr lang="en-US" dirty="0"/>
              <a:t>Persona overview</a:t>
            </a:r>
            <a:endParaRPr lang="nl-NL" dirty="0"/>
          </a:p>
        </p:txBody>
      </p:sp>
      <p:sp>
        <p:nvSpPr>
          <p:cNvPr id="8" name="Text Placeholder 7">
            <a:extLst>
              <a:ext uri="{FF2B5EF4-FFF2-40B4-BE49-F238E27FC236}">
                <a16:creationId xmlns:a16="http://schemas.microsoft.com/office/drawing/2014/main" id="{CB7F8251-DF18-46C7-9D93-205A3A71367B}"/>
              </a:ext>
            </a:extLst>
          </p:cNvPr>
          <p:cNvSpPr>
            <a:spLocks noGrp="1"/>
          </p:cNvSpPr>
          <p:nvPr>
            <p:ph type="body" sz="quarter" idx="10"/>
          </p:nvPr>
        </p:nvSpPr>
        <p:spPr/>
        <p:txBody>
          <a:bodyPr/>
          <a:lstStyle/>
          <a:p>
            <a:r>
              <a:rPr lang="en-US" sz="2000" dirty="0"/>
              <a:t>Based on the previous definitions, we distinguish the following personas:</a:t>
            </a:r>
          </a:p>
          <a:p>
            <a:endParaRPr lang="en-US" sz="2000" dirty="0"/>
          </a:p>
          <a:p>
            <a:pPr marL="576263" lvl="1" indent="-342900">
              <a:buFont typeface="Arial" panose="020B0604020202020204" pitchFamily="34" charset="0"/>
              <a:buChar char="•"/>
            </a:pPr>
            <a:r>
              <a:rPr lang="en-US" sz="2000" dirty="0"/>
              <a:t>Task worker</a:t>
            </a:r>
          </a:p>
          <a:p>
            <a:pPr marL="576263" lvl="1" indent="-342900">
              <a:buFont typeface="Arial" panose="020B0604020202020204" pitchFamily="34" charset="0"/>
              <a:buChar char="•"/>
            </a:pPr>
            <a:r>
              <a:rPr lang="en-US" sz="2000" dirty="0"/>
              <a:t>Knowledge worker</a:t>
            </a:r>
          </a:p>
          <a:p>
            <a:pPr marL="576263" lvl="1" indent="-342900">
              <a:buFont typeface="Arial" panose="020B0604020202020204" pitchFamily="34" charset="0"/>
              <a:buChar char="•"/>
            </a:pPr>
            <a:r>
              <a:rPr lang="en-US" sz="2000" dirty="0"/>
              <a:t>Tech worker </a:t>
            </a:r>
          </a:p>
          <a:p>
            <a:pPr marL="576263" lvl="1" indent="-342900">
              <a:buFont typeface="Arial" panose="020B0604020202020204" pitchFamily="34" charset="0"/>
              <a:buChar char="•"/>
            </a:pPr>
            <a:r>
              <a:rPr lang="en-US" sz="2000" dirty="0"/>
              <a:t>Web worker</a:t>
            </a:r>
          </a:p>
          <a:p>
            <a:pPr marL="342900" indent="-342900">
              <a:buFont typeface="Arial" panose="020B0604020202020204" pitchFamily="34" charset="0"/>
              <a:buChar char="•"/>
            </a:pPr>
            <a:endParaRPr lang="en-US" sz="2000" dirty="0"/>
          </a:p>
          <a:p>
            <a:endParaRPr lang="en-US" sz="2000" dirty="0"/>
          </a:p>
          <a:p>
            <a:endParaRPr lang="en-US" sz="2000" dirty="0"/>
          </a:p>
        </p:txBody>
      </p:sp>
    </p:spTree>
    <p:extLst>
      <p:ext uri="{BB962C8B-B14F-4D97-AF65-F5344CB8AC3E}">
        <p14:creationId xmlns:p14="http://schemas.microsoft.com/office/powerpoint/2010/main" val="15447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D2BC89-5FAF-4E71-BE10-E49B271C914D}"/>
              </a:ext>
            </a:extLst>
          </p:cNvPr>
          <p:cNvSpPr>
            <a:spLocks noGrp="1"/>
          </p:cNvSpPr>
          <p:nvPr>
            <p:ph type="title"/>
          </p:nvPr>
        </p:nvSpPr>
        <p:spPr/>
        <p:txBody>
          <a:bodyPr/>
          <a:lstStyle/>
          <a:p>
            <a:r>
              <a:rPr lang="en-US" dirty="0"/>
              <a:t>Task worker</a:t>
            </a:r>
            <a:endParaRPr lang="nl-NL" dirty="0"/>
          </a:p>
        </p:txBody>
      </p:sp>
      <p:sp>
        <p:nvSpPr>
          <p:cNvPr id="8" name="Text Placeholder 7">
            <a:extLst>
              <a:ext uri="{FF2B5EF4-FFF2-40B4-BE49-F238E27FC236}">
                <a16:creationId xmlns:a16="http://schemas.microsoft.com/office/drawing/2014/main" id="{CB7F8251-DF18-46C7-9D93-205A3A71367B}"/>
              </a:ext>
            </a:extLst>
          </p:cNvPr>
          <p:cNvSpPr>
            <a:spLocks noGrp="1"/>
          </p:cNvSpPr>
          <p:nvPr>
            <p:ph type="body" sz="quarter" idx="10"/>
          </p:nvPr>
        </p:nvSpPr>
        <p:spPr/>
        <p:txBody>
          <a:bodyPr/>
          <a:lstStyle/>
          <a:p>
            <a:r>
              <a:rPr lang="en-US" sz="2000" dirty="0"/>
              <a:t>The Task worker primarily works from a single office location, using business applications that support the company’s primary process. Preferably, these applications are web based or SaaS. Since this is not a reality in most organizations today, some business applications are datacenter executed and accessed through a remote workspace solution. Secondary, Task workers use the applications that are part of Office 365, for productivity use and collaboration and generic applications, such as applications for time management, facilities and the IT support application (ITSM) .</a:t>
            </a:r>
          </a:p>
          <a:p>
            <a:endParaRPr lang="en-US" sz="2000" dirty="0"/>
          </a:p>
          <a:p>
            <a:r>
              <a:rPr lang="en-US" sz="2000" dirty="0"/>
              <a:t>The Task workers’ primary device is a corporate owned, fully managed, </a:t>
            </a:r>
            <a:r>
              <a:rPr lang="en-US" sz="2000" dirty="0">
                <a:solidFill>
                  <a:srgbClr val="FF0000"/>
                </a:solidFill>
              </a:rPr>
              <a:t>shared desktop </a:t>
            </a:r>
            <a:r>
              <a:rPr lang="en-US" sz="2000" dirty="0"/>
              <a:t>with ‘standard user’ permissions. Using this device enables the Task worker to utilize all required features within the workspace. Because of the shared usage of the device, some features are not available for Task workers. For example, this concerns features like OneDrive synchronization and (optionally) the use of locally installed Office apps for users with an Office 365 F3 subscription.</a:t>
            </a:r>
          </a:p>
          <a:p>
            <a:endParaRPr lang="en-US" sz="2000" dirty="0"/>
          </a:p>
          <a:p>
            <a:r>
              <a:rPr lang="en-US" sz="2000" dirty="0"/>
              <a:t>Task worker users can use their personal owned device but, within corporate security boundaries, this may involve limited functionality and/or access to company resources.</a:t>
            </a:r>
          </a:p>
          <a:p>
            <a:endParaRPr lang="en-US" sz="2000" dirty="0"/>
          </a:p>
          <a:p>
            <a:endParaRPr lang="en-US" sz="2000" dirty="0"/>
          </a:p>
          <a:p>
            <a:endParaRPr lang="en-US" sz="2000" dirty="0"/>
          </a:p>
          <a:p>
            <a:endParaRPr lang="en-US" dirty="0"/>
          </a:p>
        </p:txBody>
      </p:sp>
    </p:spTree>
    <p:extLst>
      <p:ext uri="{BB962C8B-B14F-4D97-AF65-F5344CB8AC3E}">
        <p14:creationId xmlns:p14="http://schemas.microsoft.com/office/powerpoint/2010/main" val="3668662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D2BC89-5FAF-4E71-BE10-E49B271C914D}"/>
              </a:ext>
            </a:extLst>
          </p:cNvPr>
          <p:cNvSpPr>
            <a:spLocks noGrp="1"/>
          </p:cNvSpPr>
          <p:nvPr>
            <p:ph type="title"/>
          </p:nvPr>
        </p:nvSpPr>
        <p:spPr/>
        <p:txBody>
          <a:bodyPr/>
          <a:lstStyle/>
          <a:p>
            <a:r>
              <a:rPr lang="en-US" dirty="0"/>
              <a:t>Knowledge worker</a:t>
            </a:r>
            <a:endParaRPr lang="nl-NL" dirty="0"/>
          </a:p>
        </p:txBody>
      </p:sp>
      <p:sp>
        <p:nvSpPr>
          <p:cNvPr id="8" name="Text Placeholder 7">
            <a:extLst>
              <a:ext uri="{FF2B5EF4-FFF2-40B4-BE49-F238E27FC236}">
                <a16:creationId xmlns:a16="http://schemas.microsoft.com/office/drawing/2014/main" id="{CB7F8251-DF18-46C7-9D93-205A3A71367B}"/>
              </a:ext>
            </a:extLst>
          </p:cNvPr>
          <p:cNvSpPr>
            <a:spLocks noGrp="1"/>
          </p:cNvSpPr>
          <p:nvPr>
            <p:ph type="body" sz="quarter" idx="10"/>
          </p:nvPr>
        </p:nvSpPr>
        <p:spPr/>
        <p:txBody>
          <a:bodyPr/>
          <a:lstStyle/>
          <a:p>
            <a:r>
              <a:rPr lang="en-US" sz="2000" dirty="0"/>
              <a:t>The Knowledge worker is a mobile user, working from different offices and from home. Primary applications used by this persona are based on collaboration within one or more teams, using the capabilities in Office 365. Personal and shared information is stored within Office 365.</a:t>
            </a:r>
          </a:p>
          <a:p>
            <a:endParaRPr lang="en-US" sz="2000" dirty="0"/>
          </a:p>
          <a:p>
            <a:r>
              <a:rPr lang="en-US" sz="2000" dirty="0"/>
              <a:t>Secondary use are (generic) applications, such as (web based) applications for time management, facilities and the IT support application (ITSM).</a:t>
            </a:r>
          </a:p>
          <a:p>
            <a:endParaRPr lang="en-US" sz="2000" dirty="0"/>
          </a:p>
          <a:p>
            <a:r>
              <a:rPr lang="en-US" sz="2000" dirty="0"/>
              <a:t>The Knowledge workers’ primary device is a corporate owned, fully managed, </a:t>
            </a:r>
            <a:r>
              <a:rPr lang="en-US" sz="2000" dirty="0">
                <a:solidFill>
                  <a:srgbClr val="FF0000"/>
                </a:solidFill>
              </a:rPr>
              <a:t>personal laptop </a:t>
            </a:r>
            <a:r>
              <a:rPr lang="en-US" sz="2000" dirty="0"/>
              <a:t>with ‘standard user’ permissions. Using this device enables the knowledge user to fully utilize all features within the workspace.</a:t>
            </a:r>
          </a:p>
          <a:p>
            <a:endParaRPr lang="en-US" sz="2000" dirty="0"/>
          </a:p>
          <a:p>
            <a:r>
              <a:rPr lang="en-US" sz="2000" dirty="0"/>
              <a:t>Knowledge Worker users can use their personal owned device but, within corporate security boundaries, this may involve limited functionality and/or access to company resources.</a:t>
            </a:r>
          </a:p>
          <a:p>
            <a:endParaRPr lang="en-US" dirty="0"/>
          </a:p>
        </p:txBody>
      </p:sp>
    </p:spTree>
    <p:extLst>
      <p:ext uri="{BB962C8B-B14F-4D97-AF65-F5344CB8AC3E}">
        <p14:creationId xmlns:p14="http://schemas.microsoft.com/office/powerpoint/2010/main" val="1076864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D2BC89-5FAF-4E71-BE10-E49B271C914D}"/>
              </a:ext>
            </a:extLst>
          </p:cNvPr>
          <p:cNvSpPr>
            <a:spLocks noGrp="1"/>
          </p:cNvSpPr>
          <p:nvPr>
            <p:ph type="title"/>
          </p:nvPr>
        </p:nvSpPr>
        <p:spPr/>
        <p:txBody>
          <a:bodyPr/>
          <a:lstStyle/>
          <a:p>
            <a:r>
              <a:rPr lang="en-US" dirty="0"/>
              <a:t>Tech worker</a:t>
            </a:r>
            <a:endParaRPr lang="nl-NL" dirty="0"/>
          </a:p>
        </p:txBody>
      </p:sp>
      <p:sp>
        <p:nvSpPr>
          <p:cNvPr id="8" name="Text Placeholder 7">
            <a:extLst>
              <a:ext uri="{FF2B5EF4-FFF2-40B4-BE49-F238E27FC236}">
                <a16:creationId xmlns:a16="http://schemas.microsoft.com/office/drawing/2014/main" id="{CB7F8251-DF18-46C7-9D93-205A3A71367B}"/>
              </a:ext>
            </a:extLst>
          </p:cNvPr>
          <p:cNvSpPr>
            <a:spLocks noGrp="1"/>
          </p:cNvSpPr>
          <p:nvPr>
            <p:ph type="body" sz="quarter" idx="10"/>
          </p:nvPr>
        </p:nvSpPr>
        <p:spPr/>
        <p:txBody>
          <a:bodyPr/>
          <a:lstStyle/>
          <a:p>
            <a:r>
              <a:rPr lang="en-US" sz="2000" dirty="0"/>
              <a:t>The Tech worker looks like the Knowledge Worker in the sense of mobility and collaboration. The main difference is, these users need the ability on their device to apply configuration changes and install specific applications for their tasks (autonomy). Example Tech workers are IT Admins and Developers.</a:t>
            </a:r>
          </a:p>
          <a:p>
            <a:endParaRPr lang="en-US" sz="2000" dirty="0"/>
          </a:p>
          <a:p>
            <a:r>
              <a:rPr lang="en-US" sz="2000" dirty="0"/>
              <a:t>The Tech workers’ primary device is a corporate owned, fully managed, </a:t>
            </a:r>
            <a:r>
              <a:rPr lang="en-US" sz="2000" dirty="0">
                <a:solidFill>
                  <a:srgbClr val="FF0000"/>
                </a:solidFill>
              </a:rPr>
              <a:t>personal laptop </a:t>
            </a:r>
            <a:r>
              <a:rPr lang="en-US" sz="2000" dirty="0"/>
              <a:t>with ‘local administrator’ (-like*) permissions. Using this device enables the tech user to fully utilize all features within the workspace and to configure the device to their specific needs.</a:t>
            </a:r>
          </a:p>
          <a:p>
            <a:endParaRPr lang="en-US" sz="2000" dirty="0"/>
          </a:p>
          <a:p>
            <a:r>
              <a:rPr lang="en-US" sz="2000" dirty="0"/>
              <a:t>Tech workers can use their personal owned device but, within corporate security boundaries, this may involve limited functionality and/or access to company resources.</a:t>
            </a:r>
          </a:p>
          <a:p>
            <a:endParaRPr lang="en-US" sz="2000" dirty="0"/>
          </a:p>
          <a:p>
            <a:endParaRPr lang="en-US" sz="2000" dirty="0"/>
          </a:p>
          <a:p>
            <a:r>
              <a:rPr lang="en-US" dirty="0"/>
              <a:t>*As a best practice, an additional Endpoint Privilege Access Management solution should be used to manage privileged access.</a:t>
            </a:r>
          </a:p>
          <a:p>
            <a:endParaRPr lang="en-US" sz="2000" dirty="0"/>
          </a:p>
          <a:p>
            <a:endParaRPr lang="en-US" sz="2000" dirty="0"/>
          </a:p>
          <a:p>
            <a:endParaRPr lang="en-US" sz="2000" dirty="0"/>
          </a:p>
          <a:p>
            <a:endParaRPr lang="en-US" dirty="0"/>
          </a:p>
        </p:txBody>
      </p:sp>
    </p:spTree>
    <p:extLst>
      <p:ext uri="{BB962C8B-B14F-4D97-AF65-F5344CB8AC3E}">
        <p14:creationId xmlns:p14="http://schemas.microsoft.com/office/powerpoint/2010/main" val="3503808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D2BC89-5FAF-4E71-BE10-E49B271C914D}"/>
              </a:ext>
            </a:extLst>
          </p:cNvPr>
          <p:cNvSpPr>
            <a:spLocks noGrp="1"/>
          </p:cNvSpPr>
          <p:nvPr>
            <p:ph type="title"/>
          </p:nvPr>
        </p:nvSpPr>
        <p:spPr/>
        <p:txBody>
          <a:bodyPr/>
          <a:lstStyle/>
          <a:p>
            <a:r>
              <a:rPr lang="en-US" dirty="0"/>
              <a:t>Web worker</a:t>
            </a:r>
            <a:endParaRPr lang="nl-NL" dirty="0"/>
          </a:p>
        </p:txBody>
      </p:sp>
      <p:sp>
        <p:nvSpPr>
          <p:cNvPr id="8" name="Text Placeholder 7">
            <a:extLst>
              <a:ext uri="{FF2B5EF4-FFF2-40B4-BE49-F238E27FC236}">
                <a16:creationId xmlns:a16="http://schemas.microsoft.com/office/drawing/2014/main" id="{CB7F8251-DF18-46C7-9D93-205A3A71367B}"/>
              </a:ext>
            </a:extLst>
          </p:cNvPr>
          <p:cNvSpPr>
            <a:spLocks noGrp="1"/>
          </p:cNvSpPr>
          <p:nvPr>
            <p:ph type="body" sz="quarter" idx="10"/>
          </p:nvPr>
        </p:nvSpPr>
        <p:spPr/>
        <p:txBody>
          <a:bodyPr/>
          <a:lstStyle/>
          <a:p>
            <a:r>
              <a:rPr lang="en-US" sz="2000" dirty="0"/>
              <a:t>Web Workers need access to web applications only, including SaaS, using the corporate browser. Typically, these are users that incidentally require access to (web based) applications or a single web application. For example, users in reception or production process.</a:t>
            </a:r>
          </a:p>
          <a:p>
            <a:endParaRPr lang="en-US" sz="2000" dirty="0">
              <a:solidFill>
                <a:srgbClr val="FF0000"/>
              </a:solidFill>
            </a:endParaRPr>
          </a:p>
          <a:p>
            <a:r>
              <a:rPr lang="en-US" sz="2000" dirty="0"/>
              <a:t>The Web workers’ primary device is a corporate owned, fully managed, </a:t>
            </a:r>
            <a:r>
              <a:rPr lang="en-US" sz="2000" dirty="0">
                <a:solidFill>
                  <a:srgbClr val="FF0000"/>
                </a:solidFill>
              </a:rPr>
              <a:t>shared desktop </a:t>
            </a:r>
            <a:r>
              <a:rPr lang="en-US" sz="2000" dirty="0"/>
              <a:t>configured in Single Kiosk mode. Users can only use applications from the web browser and cannot store data </a:t>
            </a:r>
            <a:r>
              <a:rPr lang="en-US" sz="2000"/>
              <a:t>locally on </a:t>
            </a:r>
            <a:r>
              <a:rPr lang="en-US" sz="2000" dirty="0"/>
              <a:t>the device or launch locally installed applications.</a:t>
            </a:r>
          </a:p>
          <a:p>
            <a:endParaRPr lang="en-US" sz="2000" dirty="0"/>
          </a:p>
          <a:p>
            <a:r>
              <a:rPr lang="en-US" sz="2000" dirty="0"/>
              <a:t>By default, Web workers login with their corporate account to the desktop. As an alternative, anonymous login can be configured enabling access for guest users (visitors).</a:t>
            </a:r>
          </a:p>
          <a:p>
            <a:endParaRPr lang="en-US" sz="2000" dirty="0"/>
          </a:p>
          <a:p>
            <a:r>
              <a:rPr lang="en-US" sz="2000" dirty="0"/>
              <a:t>Web workers (excluding guests) can use their personal owned device but, within corporate security boundaries, this may involve limited functionality and/or access to company resources.</a:t>
            </a:r>
          </a:p>
          <a:p>
            <a:endParaRPr lang="en-US" sz="2000" dirty="0"/>
          </a:p>
          <a:p>
            <a:endParaRPr lang="en-US" sz="2000" dirty="0"/>
          </a:p>
          <a:p>
            <a:endParaRPr lang="en-US" sz="2000" dirty="0"/>
          </a:p>
          <a:p>
            <a:endParaRPr lang="en-US" dirty="0"/>
          </a:p>
        </p:txBody>
      </p:sp>
    </p:spTree>
    <p:extLst>
      <p:ext uri="{BB962C8B-B14F-4D97-AF65-F5344CB8AC3E}">
        <p14:creationId xmlns:p14="http://schemas.microsoft.com/office/powerpoint/2010/main" val="77883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DE8C01-5E51-462E-BD0E-8C94C287BD42}"/>
              </a:ext>
            </a:extLst>
          </p:cNvPr>
          <p:cNvSpPr>
            <a:spLocks noGrp="1"/>
          </p:cNvSpPr>
          <p:nvPr>
            <p:ph type="body" sz="quarter" idx="11"/>
          </p:nvPr>
        </p:nvSpPr>
        <p:spPr/>
        <p:txBody>
          <a:bodyPr/>
          <a:lstStyle/>
          <a:p>
            <a:r>
              <a:rPr lang="en-US" dirty="0"/>
              <a:t>Summary</a:t>
            </a:r>
            <a:endParaRPr lang="pt-PT" dirty="0"/>
          </a:p>
        </p:txBody>
      </p:sp>
      <p:pic>
        <p:nvPicPr>
          <p:cNvPr id="5" name="Picture Placeholder 4" hidden="1">
            <a:extLst>
              <a:ext uri="{FF2B5EF4-FFF2-40B4-BE49-F238E27FC236}">
                <a16:creationId xmlns:a16="http://schemas.microsoft.com/office/drawing/2014/main" id="{F75B031B-5C69-4C3C-AB8F-4121747DCE28}"/>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l="9322" r="9322"/>
          <a:stretch/>
        </p:blipFill>
        <p:spPr>
          <a:xfrm>
            <a:off x="0" y="1825625"/>
            <a:ext cx="10515600" cy="4351338"/>
          </a:xfrm>
          <a:prstGeom prst="rect">
            <a:avLst/>
          </a:prstGeom>
        </p:spPr>
      </p:pic>
    </p:spTree>
    <p:extLst>
      <p:ext uri="{BB962C8B-B14F-4D97-AF65-F5344CB8AC3E}">
        <p14:creationId xmlns:p14="http://schemas.microsoft.com/office/powerpoint/2010/main" val="2696913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6D8D-2E6E-4B1B-9C6B-C9E7D4C26A3D}"/>
              </a:ext>
            </a:extLst>
          </p:cNvPr>
          <p:cNvSpPr>
            <a:spLocks noGrp="1"/>
          </p:cNvSpPr>
          <p:nvPr>
            <p:ph type="title"/>
          </p:nvPr>
        </p:nvSpPr>
        <p:spPr/>
        <p:txBody>
          <a:bodyPr/>
          <a:lstStyle/>
          <a:p>
            <a:r>
              <a:rPr lang="en-US" dirty="0"/>
              <a:t>Summary</a:t>
            </a:r>
            <a:endParaRPr lang="nl-NL" dirty="0"/>
          </a:p>
        </p:txBody>
      </p:sp>
      <p:graphicFrame>
        <p:nvGraphicFramePr>
          <p:cNvPr id="5" name="Table 5">
            <a:extLst>
              <a:ext uri="{FF2B5EF4-FFF2-40B4-BE49-F238E27FC236}">
                <a16:creationId xmlns:a16="http://schemas.microsoft.com/office/drawing/2014/main" id="{B1C96A9A-5893-4AC8-B6C4-B9AFD7681215}"/>
              </a:ext>
            </a:extLst>
          </p:cNvPr>
          <p:cNvGraphicFramePr>
            <a:graphicFrameLocks noGrp="1"/>
          </p:cNvGraphicFramePr>
          <p:nvPr>
            <p:extLst>
              <p:ext uri="{D42A27DB-BD31-4B8C-83A1-F6EECF244321}">
                <p14:modId xmlns:p14="http://schemas.microsoft.com/office/powerpoint/2010/main" val="3549714774"/>
              </p:ext>
            </p:extLst>
          </p:nvPr>
        </p:nvGraphicFramePr>
        <p:xfrm>
          <a:off x="587387" y="1269427"/>
          <a:ext cx="11017225" cy="4697566"/>
        </p:xfrm>
        <a:graphic>
          <a:graphicData uri="http://schemas.openxmlformats.org/drawingml/2006/table">
            <a:tbl>
              <a:tblPr firstRow="1" bandRow="1">
                <a:tableStyleId>{5C22544A-7EE6-4342-B048-85BDC9FD1C3A}</a:tableStyleId>
              </a:tblPr>
              <a:tblGrid>
                <a:gridCol w="2203445">
                  <a:extLst>
                    <a:ext uri="{9D8B030D-6E8A-4147-A177-3AD203B41FA5}">
                      <a16:colId xmlns:a16="http://schemas.microsoft.com/office/drawing/2014/main" val="1251436083"/>
                    </a:ext>
                  </a:extLst>
                </a:gridCol>
                <a:gridCol w="2203445">
                  <a:extLst>
                    <a:ext uri="{9D8B030D-6E8A-4147-A177-3AD203B41FA5}">
                      <a16:colId xmlns:a16="http://schemas.microsoft.com/office/drawing/2014/main" val="57648324"/>
                    </a:ext>
                  </a:extLst>
                </a:gridCol>
                <a:gridCol w="2203445">
                  <a:extLst>
                    <a:ext uri="{9D8B030D-6E8A-4147-A177-3AD203B41FA5}">
                      <a16:colId xmlns:a16="http://schemas.microsoft.com/office/drawing/2014/main" val="4068448151"/>
                    </a:ext>
                  </a:extLst>
                </a:gridCol>
                <a:gridCol w="2203445">
                  <a:extLst>
                    <a:ext uri="{9D8B030D-6E8A-4147-A177-3AD203B41FA5}">
                      <a16:colId xmlns:a16="http://schemas.microsoft.com/office/drawing/2014/main" val="601878117"/>
                    </a:ext>
                  </a:extLst>
                </a:gridCol>
                <a:gridCol w="2203445">
                  <a:extLst>
                    <a:ext uri="{9D8B030D-6E8A-4147-A177-3AD203B41FA5}">
                      <a16:colId xmlns:a16="http://schemas.microsoft.com/office/drawing/2014/main" val="3511596083"/>
                    </a:ext>
                  </a:extLst>
                </a:gridCol>
              </a:tblGrid>
              <a:tr h="590394">
                <a:tc>
                  <a:txBody>
                    <a:bodyPr/>
                    <a:lstStyle/>
                    <a:p>
                      <a:endParaRPr lang="nl-NL" sz="1600" dirty="0"/>
                    </a:p>
                  </a:txBody>
                  <a:tcPr/>
                </a:tc>
                <a:tc>
                  <a:txBody>
                    <a:bodyPr/>
                    <a:lstStyle/>
                    <a:p>
                      <a:r>
                        <a:rPr lang="en-US" sz="1600" dirty="0"/>
                        <a:t>Task Worker</a:t>
                      </a:r>
                      <a:endParaRPr lang="nl-NL" sz="1600" dirty="0"/>
                    </a:p>
                  </a:txBody>
                  <a:tcPr/>
                </a:tc>
                <a:tc>
                  <a:txBody>
                    <a:bodyPr/>
                    <a:lstStyle/>
                    <a:p>
                      <a:r>
                        <a:rPr lang="en-US" sz="1600" dirty="0"/>
                        <a:t>Knowledge Worker</a:t>
                      </a:r>
                      <a:endParaRPr lang="nl-NL" sz="1600" dirty="0"/>
                    </a:p>
                  </a:txBody>
                  <a:tcPr/>
                </a:tc>
                <a:tc>
                  <a:txBody>
                    <a:bodyPr/>
                    <a:lstStyle/>
                    <a:p>
                      <a:r>
                        <a:rPr lang="en-US" sz="1600" dirty="0"/>
                        <a:t>Tech Worker</a:t>
                      </a:r>
                      <a:endParaRPr lang="nl-NL" sz="1600" dirty="0"/>
                    </a:p>
                  </a:txBody>
                  <a:tcPr/>
                </a:tc>
                <a:tc>
                  <a:txBody>
                    <a:bodyPr/>
                    <a:lstStyle/>
                    <a:p>
                      <a:r>
                        <a:rPr lang="en-US" sz="1600" dirty="0"/>
                        <a:t>Web Worker</a:t>
                      </a:r>
                      <a:endParaRPr lang="nl-NL" sz="1600" dirty="0"/>
                    </a:p>
                  </a:txBody>
                  <a:tcPr/>
                </a:tc>
                <a:extLst>
                  <a:ext uri="{0D108BD9-81ED-4DB2-BD59-A6C34878D82A}">
                    <a16:rowId xmlns:a16="http://schemas.microsoft.com/office/drawing/2014/main" val="2107232293"/>
                  </a:ext>
                </a:extLst>
              </a:tr>
              <a:tr h="485464">
                <a:tc>
                  <a:txBody>
                    <a:bodyPr/>
                    <a:lstStyle/>
                    <a:p>
                      <a:r>
                        <a:rPr lang="en-US" sz="1600" dirty="0"/>
                        <a:t>Primary Location</a:t>
                      </a:r>
                      <a:endParaRPr lang="nl-NL" sz="1600" dirty="0"/>
                    </a:p>
                  </a:txBody>
                  <a:tcPr/>
                </a:tc>
                <a:tc>
                  <a:txBody>
                    <a:bodyPr/>
                    <a:lstStyle/>
                    <a:p>
                      <a:r>
                        <a:rPr lang="en-US" sz="1600" dirty="0"/>
                        <a:t>Office (fixed)</a:t>
                      </a:r>
                      <a:endParaRPr lang="nl-NL" sz="1600" dirty="0"/>
                    </a:p>
                  </a:txBody>
                  <a:tcPr/>
                </a:tc>
                <a:tc>
                  <a:txBody>
                    <a:bodyPr/>
                    <a:lstStyle/>
                    <a:p>
                      <a:r>
                        <a:rPr lang="en-US" sz="1600" dirty="0"/>
                        <a:t>Office (differs)</a:t>
                      </a:r>
                      <a:endParaRPr lang="nl-NL" sz="1600" dirty="0"/>
                    </a:p>
                  </a:txBody>
                  <a:tcPr/>
                </a:tc>
                <a:tc>
                  <a:txBody>
                    <a:bodyPr/>
                    <a:lstStyle/>
                    <a:p>
                      <a:r>
                        <a:rPr lang="en-US" sz="1600" dirty="0"/>
                        <a:t>Office (differs)</a:t>
                      </a:r>
                      <a:endParaRPr lang="nl-NL" sz="1600" dirty="0"/>
                    </a:p>
                  </a:txBody>
                  <a:tcPr/>
                </a:tc>
                <a:tc>
                  <a:txBody>
                    <a:bodyPr/>
                    <a:lstStyle/>
                    <a:p>
                      <a:r>
                        <a:rPr lang="en-US" sz="1600" dirty="0"/>
                        <a:t>Office (fixed)</a:t>
                      </a:r>
                      <a:endParaRPr lang="nl-NL" sz="1600" dirty="0"/>
                    </a:p>
                  </a:txBody>
                  <a:tcPr/>
                </a:tc>
                <a:extLst>
                  <a:ext uri="{0D108BD9-81ED-4DB2-BD59-A6C34878D82A}">
                    <a16:rowId xmlns:a16="http://schemas.microsoft.com/office/drawing/2014/main" val="2488410348"/>
                  </a:ext>
                </a:extLst>
              </a:tr>
              <a:tr h="485324">
                <a:tc>
                  <a:txBody>
                    <a:bodyPr/>
                    <a:lstStyle/>
                    <a:p>
                      <a:r>
                        <a:rPr lang="en-US" sz="1600" dirty="0"/>
                        <a:t>Work from home</a:t>
                      </a:r>
                      <a:endParaRPr lang="nl-NL" sz="1600" dirty="0"/>
                    </a:p>
                  </a:txBody>
                  <a:tcPr/>
                </a:tc>
                <a:tc>
                  <a:txBody>
                    <a:bodyPr/>
                    <a:lstStyle/>
                    <a:p>
                      <a:r>
                        <a:rPr lang="en-US" sz="1600" dirty="0"/>
                        <a:t>Occasionally</a:t>
                      </a:r>
                      <a:endParaRPr lang="nl-NL" sz="1600" dirty="0"/>
                    </a:p>
                  </a:txBody>
                  <a:tcPr/>
                </a:tc>
                <a:tc>
                  <a:txBody>
                    <a:bodyPr/>
                    <a:lstStyle/>
                    <a:p>
                      <a:r>
                        <a:rPr lang="en-US" sz="1600" dirty="0"/>
                        <a:t>Frequent</a:t>
                      </a:r>
                      <a:endParaRPr lang="nl-NL" sz="1600" dirty="0"/>
                    </a:p>
                  </a:txBody>
                  <a:tcPr/>
                </a:tc>
                <a:tc>
                  <a:txBody>
                    <a:bodyPr/>
                    <a:lstStyle/>
                    <a:p>
                      <a:r>
                        <a:rPr lang="en-US" sz="1600" dirty="0"/>
                        <a:t>Frequent</a:t>
                      </a:r>
                      <a:endParaRPr lang="nl-NL" sz="1600" dirty="0"/>
                    </a:p>
                  </a:txBody>
                  <a:tcPr/>
                </a:tc>
                <a:tc>
                  <a:txBody>
                    <a:bodyPr/>
                    <a:lstStyle/>
                    <a:p>
                      <a:r>
                        <a:rPr lang="en-US" sz="1600" dirty="0" err="1"/>
                        <a:t>n.a.</a:t>
                      </a:r>
                      <a:endParaRPr lang="nl-NL" sz="1600" dirty="0"/>
                    </a:p>
                  </a:txBody>
                  <a:tcPr/>
                </a:tc>
                <a:extLst>
                  <a:ext uri="{0D108BD9-81ED-4DB2-BD59-A6C34878D82A}">
                    <a16:rowId xmlns:a16="http://schemas.microsoft.com/office/drawing/2014/main" val="132807103"/>
                  </a:ext>
                </a:extLst>
              </a:tr>
              <a:tr h="560669">
                <a:tc>
                  <a:txBody>
                    <a:bodyPr/>
                    <a:lstStyle/>
                    <a:p>
                      <a:r>
                        <a:rPr lang="en-US" sz="1600" dirty="0"/>
                        <a:t>Primary device (company owned)</a:t>
                      </a:r>
                      <a:endParaRPr lang="nl-NL" sz="1600" dirty="0"/>
                    </a:p>
                  </a:txBody>
                  <a:tcPr/>
                </a:tc>
                <a:tc>
                  <a:txBody>
                    <a:bodyPr/>
                    <a:lstStyle/>
                    <a:p>
                      <a:r>
                        <a:rPr lang="en-US" sz="1600" dirty="0"/>
                        <a:t>Shared Desktop</a:t>
                      </a:r>
                      <a:endParaRPr lang="nl-NL" sz="1600" dirty="0"/>
                    </a:p>
                  </a:txBody>
                  <a:tcPr/>
                </a:tc>
                <a:tc>
                  <a:txBody>
                    <a:bodyPr/>
                    <a:lstStyle/>
                    <a:p>
                      <a:r>
                        <a:rPr lang="en-US" sz="1600" dirty="0"/>
                        <a:t>Personal Laptop</a:t>
                      </a:r>
                      <a:endParaRPr lang="nl-NL" sz="1600" dirty="0"/>
                    </a:p>
                  </a:txBody>
                  <a:tcPr/>
                </a:tc>
                <a:tc>
                  <a:txBody>
                    <a:bodyPr/>
                    <a:lstStyle/>
                    <a:p>
                      <a:r>
                        <a:rPr lang="en-US" sz="1600" dirty="0"/>
                        <a:t>Personal Laptop</a:t>
                      </a:r>
                      <a:endParaRPr lang="nl-NL" sz="1600" dirty="0"/>
                    </a:p>
                  </a:txBody>
                  <a:tcPr/>
                </a:tc>
                <a:tc>
                  <a:txBody>
                    <a:bodyPr/>
                    <a:lstStyle/>
                    <a:p>
                      <a:r>
                        <a:rPr lang="en-US" sz="1600" dirty="0"/>
                        <a:t>Kiosk Desktop</a:t>
                      </a:r>
                      <a:endParaRPr lang="nl-NL" sz="1600" dirty="0"/>
                    </a:p>
                  </a:txBody>
                  <a:tcPr/>
                </a:tc>
                <a:extLst>
                  <a:ext uri="{0D108BD9-81ED-4DB2-BD59-A6C34878D82A}">
                    <a16:rowId xmlns:a16="http://schemas.microsoft.com/office/drawing/2014/main" val="2047475335"/>
                  </a:ext>
                </a:extLst>
              </a:tr>
              <a:tr h="418712">
                <a:tc>
                  <a:txBody>
                    <a:bodyPr/>
                    <a:lstStyle/>
                    <a:p>
                      <a:r>
                        <a:rPr lang="en-US" sz="1600" dirty="0"/>
                        <a:t>Secondary device</a:t>
                      </a:r>
                      <a:endParaRPr lang="nl-NL" sz="1600" dirty="0"/>
                    </a:p>
                  </a:txBody>
                  <a:tcPr/>
                </a:tc>
                <a:tc>
                  <a:txBody>
                    <a:bodyPr/>
                    <a:lstStyle/>
                    <a:p>
                      <a:r>
                        <a:rPr lang="en-US" sz="1600" dirty="0"/>
                        <a:t>Personally owned</a:t>
                      </a:r>
                      <a:endParaRPr lang="nl-NL" sz="1600" dirty="0"/>
                    </a:p>
                  </a:txBody>
                  <a:tcPr/>
                </a:tc>
                <a:tc>
                  <a:txBody>
                    <a:bodyPr/>
                    <a:lstStyle/>
                    <a:p>
                      <a:r>
                        <a:rPr lang="en-US" sz="1600" dirty="0"/>
                        <a:t>Company or personally owned</a:t>
                      </a:r>
                      <a:endParaRPr lang="nl-NL" sz="1600" dirty="0"/>
                    </a:p>
                  </a:txBody>
                  <a:tcPr/>
                </a:tc>
                <a:tc>
                  <a:txBody>
                    <a:bodyPr/>
                    <a:lstStyle/>
                    <a:p>
                      <a:r>
                        <a:rPr lang="en-US" sz="1600" dirty="0"/>
                        <a:t>Company or personally owned</a:t>
                      </a:r>
                      <a:endParaRPr lang="nl-NL" sz="1600" dirty="0"/>
                    </a:p>
                  </a:txBody>
                  <a:tcPr/>
                </a:tc>
                <a:tc>
                  <a:txBody>
                    <a:bodyPr/>
                    <a:lstStyle/>
                    <a:p>
                      <a:r>
                        <a:rPr lang="en-US" sz="1600" dirty="0"/>
                        <a:t>Personally owned</a:t>
                      </a:r>
                      <a:endParaRPr lang="nl-NL" sz="1600" dirty="0"/>
                    </a:p>
                  </a:txBody>
                  <a:tcPr/>
                </a:tc>
                <a:extLst>
                  <a:ext uri="{0D108BD9-81ED-4DB2-BD59-A6C34878D82A}">
                    <a16:rowId xmlns:a16="http://schemas.microsoft.com/office/drawing/2014/main" val="3489770140"/>
                  </a:ext>
                </a:extLst>
              </a:tr>
              <a:tr h="548853">
                <a:tc>
                  <a:txBody>
                    <a:bodyPr/>
                    <a:lstStyle/>
                    <a:p>
                      <a:r>
                        <a:rPr lang="en-US" sz="1600" dirty="0"/>
                        <a:t>Local and generic Apps</a:t>
                      </a:r>
                      <a:endParaRPr lang="nl-NL" sz="1600" dirty="0"/>
                    </a:p>
                  </a:txBody>
                  <a:tcPr/>
                </a:tc>
                <a:tc>
                  <a:txBody>
                    <a:bodyPr/>
                    <a:lstStyle/>
                    <a:p>
                      <a:r>
                        <a:rPr lang="en-US" sz="1600" dirty="0"/>
                        <a:t>Secondary</a:t>
                      </a:r>
                      <a:endParaRPr lang="nl-NL" sz="1600" dirty="0"/>
                    </a:p>
                  </a:txBody>
                  <a:tcPr/>
                </a:tc>
                <a:tc>
                  <a:txBody>
                    <a:bodyPr/>
                    <a:lstStyle/>
                    <a:p>
                      <a:r>
                        <a:rPr lang="en-US" sz="1600" dirty="0"/>
                        <a:t>Primary</a:t>
                      </a:r>
                      <a:endParaRPr lang="nl-NL" sz="1600" dirty="0"/>
                    </a:p>
                  </a:txBody>
                  <a:tcPr/>
                </a:tc>
                <a:tc>
                  <a:txBody>
                    <a:bodyPr/>
                    <a:lstStyle/>
                    <a:p>
                      <a:r>
                        <a:rPr lang="en-US" sz="1600" dirty="0"/>
                        <a:t>Primary</a:t>
                      </a:r>
                      <a:endParaRPr lang="nl-NL" sz="1600" dirty="0"/>
                    </a:p>
                  </a:txBody>
                  <a:tcPr/>
                </a:tc>
                <a:tc>
                  <a:txBody>
                    <a:bodyPr/>
                    <a:lstStyle/>
                    <a:p>
                      <a:r>
                        <a:rPr lang="en-US" sz="1600" dirty="0" err="1"/>
                        <a:t>n.a.</a:t>
                      </a:r>
                      <a:endParaRPr lang="nl-NL" sz="1600" dirty="0"/>
                    </a:p>
                  </a:txBody>
                  <a:tcPr/>
                </a:tc>
                <a:extLst>
                  <a:ext uri="{0D108BD9-81ED-4DB2-BD59-A6C34878D82A}">
                    <a16:rowId xmlns:a16="http://schemas.microsoft.com/office/drawing/2014/main" val="2281802987"/>
                  </a:ext>
                </a:extLst>
              </a:tr>
              <a:tr h="576064">
                <a:tc>
                  <a:txBody>
                    <a:bodyPr/>
                    <a:lstStyle/>
                    <a:p>
                      <a:r>
                        <a:rPr lang="en-US" sz="1600" dirty="0"/>
                        <a:t>Business Apps</a:t>
                      </a:r>
                      <a:endParaRPr lang="nl-NL" sz="1600" dirty="0"/>
                    </a:p>
                  </a:txBody>
                  <a:tcPr/>
                </a:tc>
                <a:tc>
                  <a:txBody>
                    <a:bodyPr/>
                    <a:lstStyle/>
                    <a:p>
                      <a:r>
                        <a:rPr lang="en-US" sz="1600" dirty="0"/>
                        <a:t>Primary</a:t>
                      </a:r>
                      <a:endParaRPr lang="nl-NL" sz="1600" dirty="0"/>
                    </a:p>
                  </a:txBody>
                  <a:tcPr/>
                </a:tc>
                <a:tc>
                  <a:txBody>
                    <a:bodyPr/>
                    <a:lstStyle/>
                    <a:p>
                      <a:r>
                        <a:rPr lang="en-US" sz="1600" dirty="0"/>
                        <a:t>Optional</a:t>
                      </a:r>
                      <a:endParaRPr lang="nl-NL" sz="1600" dirty="0"/>
                    </a:p>
                  </a:txBody>
                  <a:tcPr/>
                </a:tc>
                <a:tc>
                  <a:txBody>
                    <a:bodyPr/>
                    <a:lstStyle/>
                    <a:p>
                      <a:r>
                        <a:rPr lang="en-US" sz="1600" dirty="0"/>
                        <a:t>Optional</a:t>
                      </a:r>
                      <a:endParaRPr lang="nl-NL" sz="1600" dirty="0"/>
                    </a:p>
                  </a:txBody>
                  <a:tcPr/>
                </a:tc>
                <a:tc>
                  <a:txBody>
                    <a:bodyPr/>
                    <a:lstStyle/>
                    <a:p>
                      <a:r>
                        <a:rPr lang="en-US" sz="1600" dirty="0"/>
                        <a:t>Web only</a:t>
                      </a:r>
                      <a:endParaRPr lang="nl-NL" sz="1600" dirty="0"/>
                    </a:p>
                  </a:txBody>
                  <a:tcPr/>
                </a:tc>
                <a:extLst>
                  <a:ext uri="{0D108BD9-81ED-4DB2-BD59-A6C34878D82A}">
                    <a16:rowId xmlns:a16="http://schemas.microsoft.com/office/drawing/2014/main" val="756232494"/>
                  </a:ext>
                </a:extLst>
              </a:tr>
              <a:tr h="590394">
                <a:tc>
                  <a:txBody>
                    <a:bodyPr/>
                    <a:lstStyle/>
                    <a:p>
                      <a:r>
                        <a:rPr lang="en-US" sz="1600" dirty="0"/>
                        <a:t>Autonomy (privileged device access)</a:t>
                      </a:r>
                      <a:endParaRPr lang="nl-NL" sz="1600" dirty="0"/>
                    </a:p>
                  </a:txBody>
                  <a:tcPr/>
                </a:tc>
                <a:tc>
                  <a:txBody>
                    <a:bodyPr/>
                    <a:lstStyle/>
                    <a:p>
                      <a:r>
                        <a:rPr lang="en-US" sz="1600" dirty="0" err="1"/>
                        <a:t>n.a.</a:t>
                      </a:r>
                      <a:endParaRPr lang="nl-NL" sz="1600" dirty="0"/>
                    </a:p>
                  </a:txBody>
                  <a:tcPr/>
                </a:tc>
                <a:tc>
                  <a:txBody>
                    <a:bodyPr/>
                    <a:lstStyle/>
                    <a:p>
                      <a:r>
                        <a:rPr lang="en-US" sz="1600" dirty="0" err="1"/>
                        <a:t>n.a.</a:t>
                      </a:r>
                      <a:endParaRPr lang="nl-NL" sz="1600" dirty="0"/>
                    </a:p>
                  </a:txBody>
                  <a:tcPr/>
                </a:tc>
                <a:tc>
                  <a:txBody>
                    <a:bodyPr/>
                    <a:lstStyle/>
                    <a:p>
                      <a:r>
                        <a:rPr lang="en-US" sz="1600" dirty="0"/>
                        <a:t>Yes</a:t>
                      </a:r>
                      <a:endParaRPr lang="nl-NL" sz="1600" dirty="0"/>
                    </a:p>
                  </a:txBody>
                  <a:tcPr/>
                </a:tc>
                <a:tc>
                  <a:txBody>
                    <a:bodyPr/>
                    <a:lstStyle/>
                    <a:p>
                      <a:r>
                        <a:rPr lang="en-US" sz="1600" dirty="0" err="1"/>
                        <a:t>n.a.</a:t>
                      </a:r>
                      <a:endParaRPr lang="nl-NL" sz="1600" dirty="0"/>
                    </a:p>
                  </a:txBody>
                  <a:tcPr/>
                </a:tc>
                <a:extLst>
                  <a:ext uri="{0D108BD9-81ED-4DB2-BD59-A6C34878D82A}">
                    <a16:rowId xmlns:a16="http://schemas.microsoft.com/office/drawing/2014/main" val="1770504445"/>
                  </a:ext>
                </a:extLst>
              </a:tr>
            </a:tbl>
          </a:graphicData>
        </a:graphic>
      </p:graphicFrame>
    </p:spTree>
    <p:extLst>
      <p:ext uri="{BB962C8B-B14F-4D97-AF65-F5344CB8AC3E}">
        <p14:creationId xmlns:p14="http://schemas.microsoft.com/office/powerpoint/2010/main" val="3829942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638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Personas</a:t>
            </a:r>
          </a:p>
        </p:txBody>
      </p:sp>
      <p:sp>
        <p:nvSpPr>
          <p:cNvPr id="5" name="Text Placeholder 4">
            <a:extLst>
              <a:ext uri="{FF2B5EF4-FFF2-40B4-BE49-F238E27FC236}">
                <a16:creationId xmlns:a16="http://schemas.microsoft.com/office/drawing/2014/main" id="{0E257C33-C607-4F39-94FD-853E5F7CDFAF}"/>
              </a:ext>
            </a:extLst>
          </p:cNvPr>
          <p:cNvSpPr>
            <a:spLocks noGrp="1"/>
          </p:cNvSpPr>
          <p:nvPr>
            <p:ph type="subTitle" idx="1"/>
          </p:nvPr>
        </p:nvSpPr>
        <p:spPr/>
        <p:txBody>
          <a:bodyPr/>
          <a:lstStyle/>
          <a:p>
            <a:r>
              <a:rPr lang="en-US" dirty="0"/>
              <a:t>An overview in Sogeti Smart Workspace</a:t>
            </a:r>
          </a:p>
          <a:p>
            <a:r>
              <a:rPr lang="en-US" sz="900" dirty="0"/>
              <a:t>v1.1</a:t>
            </a:r>
            <a:endParaRPr lang="en-US" dirty="0"/>
          </a:p>
        </p:txBody>
      </p:sp>
    </p:spTree>
    <p:extLst>
      <p:ext uri="{BB962C8B-B14F-4D97-AF65-F5344CB8AC3E}">
        <p14:creationId xmlns:p14="http://schemas.microsoft.com/office/powerpoint/2010/main" val="347989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DE8C01-5E51-462E-BD0E-8C94C287BD42}"/>
              </a:ext>
            </a:extLst>
          </p:cNvPr>
          <p:cNvSpPr>
            <a:spLocks noGrp="1"/>
          </p:cNvSpPr>
          <p:nvPr>
            <p:ph type="body" sz="quarter" idx="11"/>
          </p:nvPr>
        </p:nvSpPr>
        <p:spPr/>
        <p:txBody>
          <a:bodyPr/>
          <a:lstStyle/>
          <a:p>
            <a:r>
              <a:rPr lang="en-US" dirty="0"/>
              <a:t>Definitions</a:t>
            </a:r>
            <a:endParaRPr lang="pt-PT" dirty="0"/>
          </a:p>
        </p:txBody>
      </p:sp>
      <p:pic>
        <p:nvPicPr>
          <p:cNvPr id="5" name="Picture Placeholder 4" hidden="1">
            <a:extLst>
              <a:ext uri="{FF2B5EF4-FFF2-40B4-BE49-F238E27FC236}">
                <a16:creationId xmlns:a16="http://schemas.microsoft.com/office/drawing/2014/main" id="{F75B031B-5C69-4C3C-AB8F-4121747DCE28}"/>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l="9322" r="9322"/>
          <a:stretch/>
        </p:blipFill>
        <p:spPr>
          <a:xfrm>
            <a:off x="0" y="1825625"/>
            <a:ext cx="10515600" cy="4351338"/>
          </a:xfrm>
          <a:prstGeom prst="rect">
            <a:avLst/>
          </a:prstGeom>
        </p:spPr>
      </p:pic>
    </p:spTree>
    <p:extLst>
      <p:ext uri="{BB962C8B-B14F-4D97-AF65-F5344CB8AC3E}">
        <p14:creationId xmlns:p14="http://schemas.microsoft.com/office/powerpoint/2010/main" val="182711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C9AF01-4533-4945-895B-9E2212C93491}"/>
              </a:ext>
            </a:extLst>
          </p:cNvPr>
          <p:cNvSpPr>
            <a:spLocks noGrp="1"/>
          </p:cNvSpPr>
          <p:nvPr>
            <p:ph type="title"/>
          </p:nvPr>
        </p:nvSpPr>
        <p:spPr/>
        <p:txBody>
          <a:bodyPr/>
          <a:lstStyle/>
          <a:p>
            <a:r>
              <a:rPr lang="en-US" dirty="0"/>
              <a:t>Building blocks in Smart Workspace</a:t>
            </a:r>
            <a:endParaRPr lang="nl-NL" dirty="0"/>
          </a:p>
        </p:txBody>
      </p:sp>
      <p:sp>
        <p:nvSpPr>
          <p:cNvPr id="4" name="Text Placeholder 3">
            <a:extLst>
              <a:ext uri="{FF2B5EF4-FFF2-40B4-BE49-F238E27FC236}">
                <a16:creationId xmlns:a16="http://schemas.microsoft.com/office/drawing/2014/main" id="{47FE6B71-468E-4CF8-A899-B7426AFAB211}"/>
              </a:ext>
            </a:extLst>
          </p:cNvPr>
          <p:cNvSpPr>
            <a:spLocks noGrp="1"/>
          </p:cNvSpPr>
          <p:nvPr>
            <p:ph type="body" sz="quarter" idx="10"/>
          </p:nvPr>
        </p:nvSpPr>
        <p:spPr/>
        <p:txBody>
          <a:bodyPr/>
          <a:lstStyle/>
          <a:p>
            <a:r>
              <a:rPr lang="en-US" sz="2000" dirty="0"/>
              <a:t>From a user's perspective, the workspace is built from the following components:</a:t>
            </a:r>
          </a:p>
          <a:p>
            <a:endParaRPr lang="en-US" sz="2000" dirty="0"/>
          </a:p>
          <a:p>
            <a:pPr marL="285750" indent="-285750">
              <a:buFont typeface="Wingdings" panose="05000000000000000000" pitchFamily="2" charset="2"/>
              <a:buChar char="§"/>
            </a:pPr>
            <a:r>
              <a:rPr lang="en-US" sz="2000" dirty="0"/>
              <a:t>The </a:t>
            </a:r>
            <a:r>
              <a:rPr lang="en-US" sz="2000" dirty="0">
                <a:solidFill>
                  <a:srgbClr val="FF0000"/>
                </a:solidFill>
              </a:rPr>
              <a:t>user</a:t>
            </a:r>
            <a:r>
              <a:rPr lang="en-US" sz="2000" dirty="0"/>
              <a:t>, who in the workspace appears as the </a:t>
            </a:r>
            <a:r>
              <a:rPr lang="en-US" sz="2000" dirty="0">
                <a:solidFill>
                  <a:srgbClr val="FF0000"/>
                </a:solidFill>
              </a:rPr>
              <a:t>identity</a:t>
            </a:r>
            <a:r>
              <a:rPr lang="en-US" sz="2000" dirty="0"/>
              <a:t>: the account that is used to login to the workspace. Access to resources in the workspace is assigned to this identity.</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The</a:t>
            </a:r>
            <a:r>
              <a:rPr lang="en-US" sz="2000" dirty="0">
                <a:solidFill>
                  <a:srgbClr val="FF0000"/>
                </a:solidFill>
              </a:rPr>
              <a:t> device</a:t>
            </a:r>
            <a:r>
              <a:rPr lang="en-US" sz="2000" dirty="0"/>
              <a:t> with which the user works in the workspace. Typical devices are laptops, desktops, smartphones and tablets. Both can be corporate (managed) and personal (unmanaged).</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The </a:t>
            </a:r>
            <a:r>
              <a:rPr lang="en-US" sz="2000" dirty="0">
                <a:solidFill>
                  <a:srgbClr val="FF0000"/>
                </a:solidFill>
              </a:rPr>
              <a:t>applications</a:t>
            </a:r>
            <a:r>
              <a:rPr lang="en-US" sz="2000" dirty="0"/>
              <a:t> available for the user in the workspace. Applications appear in different types: locally installed, web based/SaaS or on a remote workspace.</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The </a:t>
            </a:r>
            <a:r>
              <a:rPr lang="en-US" sz="2000" dirty="0">
                <a:solidFill>
                  <a:srgbClr val="FF0000"/>
                </a:solidFill>
              </a:rPr>
              <a:t>data</a:t>
            </a:r>
            <a:r>
              <a:rPr lang="en-US" sz="2000" dirty="0"/>
              <a:t> – information that is processed in the workspace and is stored in different locations (OneDrive, Teams/SharePoint, fileservers, etc.)</a:t>
            </a:r>
          </a:p>
        </p:txBody>
      </p:sp>
    </p:spTree>
    <p:extLst>
      <p:ext uri="{BB962C8B-B14F-4D97-AF65-F5344CB8AC3E}">
        <p14:creationId xmlns:p14="http://schemas.microsoft.com/office/powerpoint/2010/main" val="25873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D2BC89-5FAF-4E71-BE10-E49B271C914D}"/>
              </a:ext>
            </a:extLst>
          </p:cNvPr>
          <p:cNvSpPr>
            <a:spLocks noGrp="1"/>
          </p:cNvSpPr>
          <p:nvPr>
            <p:ph type="title"/>
          </p:nvPr>
        </p:nvSpPr>
        <p:spPr/>
        <p:txBody>
          <a:bodyPr/>
          <a:lstStyle/>
          <a:p>
            <a:r>
              <a:rPr lang="en-US" dirty="0"/>
              <a:t>The user</a:t>
            </a:r>
            <a:endParaRPr lang="nl-NL" dirty="0"/>
          </a:p>
        </p:txBody>
      </p:sp>
      <p:sp>
        <p:nvSpPr>
          <p:cNvPr id="8" name="Text Placeholder 7">
            <a:extLst>
              <a:ext uri="{FF2B5EF4-FFF2-40B4-BE49-F238E27FC236}">
                <a16:creationId xmlns:a16="http://schemas.microsoft.com/office/drawing/2014/main" id="{CB7F8251-DF18-46C7-9D93-205A3A71367B}"/>
              </a:ext>
            </a:extLst>
          </p:cNvPr>
          <p:cNvSpPr>
            <a:spLocks noGrp="1"/>
          </p:cNvSpPr>
          <p:nvPr>
            <p:ph type="body" sz="quarter" idx="10"/>
          </p:nvPr>
        </p:nvSpPr>
        <p:spPr/>
        <p:txBody>
          <a:bodyPr/>
          <a:lstStyle/>
          <a:p>
            <a:r>
              <a:rPr lang="en-US" sz="2000" dirty="0"/>
              <a:t>The starting point is equal for all corporate users, providing each user with:</a:t>
            </a:r>
          </a:p>
          <a:p>
            <a:endParaRPr lang="en-US" sz="2000" dirty="0"/>
          </a:p>
          <a:p>
            <a:pPr marL="285750" indent="-285750">
              <a:buFont typeface="Wingdings" panose="05000000000000000000" pitchFamily="2" charset="2"/>
              <a:buChar char="§"/>
            </a:pPr>
            <a:r>
              <a:rPr lang="en-US" sz="2000" dirty="0"/>
              <a:t>A </a:t>
            </a:r>
            <a:r>
              <a:rPr lang="en-US" sz="2000" dirty="0">
                <a:solidFill>
                  <a:srgbClr val="FF0000"/>
                </a:solidFill>
              </a:rPr>
              <a:t>personal account </a:t>
            </a:r>
            <a:r>
              <a:rPr lang="en-US" sz="2000" dirty="0"/>
              <a:t>in (Azure) Active Directory, to login to the Smart Workspace and obtain access to services offered within the Smart Workspace environment.</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nl-NL" sz="2000" dirty="0"/>
              <a:t>A </a:t>
            </a:r>
            <a:r>
              <a:rPr lang="nl-NL" sz="2000" dirty="0">
                <a:solidFill>
                  <a:srgbClr val="FF0000"/>
                </a:solidFill>
              </a:rPr>
              <a:t>Microsoft 365 </a:t>
            </a:r>
            <a:r>
              <a:rPr lang="nl-NL" sz="2000" dirty="0" err="1">
                <a:solidFill>
                  <a:srgbClr val="FF0000"/>
                </a:solidFill>
              </a:rPr>
              <a:t>subscription</a:t>
            </a:r>
            <a:r>
              <a:rPr lang="nl-NL" sz="2000" dirty="0">
                <a:solidFill>
                  <a:srgbClr val="FF0000"/>
                </a:solidFill>
              </a:rPr>
              <a:t>* </a:t>
            </a:r>
            <a:r>
              <a:rPr lang="nl-NL" sz="2000" dirty="0"/>
              <a:t>in </a:t>
            </a:r>
            <a:r>
              <a:rPr lang="nl-NL" sz="2000" dirty="0" err="1"/>
              <a:t>the</a:t>
            </a:r>
            <a:r>
              <a:rPr lang="nl-NL" sz="2000" dirty="0"/>
              <a:t> </a:t>
            </a:r>
            <a:r>
              <a:rPr lang="nl-NL" sz="2000" dirty="0" err="1"/>
              <a:t>Azure</a:t>
            </a:r>
            <a:r>
              <a:rPr lang="nl-NL" sz="2000" dirty="0"/>
              <a:t> tenant. </a:t>
            </a:r>
            <a:r>
              <a:rPr lang="nl-NL" sz="2000" dirty="0" err="1"/>
              <a:t>This</a:t>
            </a:r>
            <a:r>
              <a:rPr lang="nl-NL" sz="2000" dirty="0"/>
              <a:t> </a:t>
            </a:r>
            <a:r>
              <a:rPr lang="nl-NL" sz="2000" dirty="0" err="1"/>
              <a:t>subscription</a:t>
            </a:r>
            <a:r>
              <a:rPr lang="nl-NL" sz="2000" dirty="0"/>
              <a:t> </a:t>
            </a:r>
            <a:r>
              <a:rPr lang="nl-NL" sz="2000" dirty="0" err="1"/>
              <a:t>provides</a:t>
            </a:r>
            <a:r>
              <a:rPr lang="nl-NL" sz="2000" dirty="0"/>
              <a:t> a </a:t>
            </a:r>
            <a:r>
              <a:rPr lang="nl-NL" sz="2000" dirty="0" err="1"/>
              <a:t>productivity</a:t>
            </a:r>
            <a:r>
              <a:rPr lang="nl-NL" sz="2000" dirty="0"/>
              <a:t> hub, </a:t>
            </a:r>
            <a:r>
              <a:rPr lang="nl-NL" sz="2000" dirty="0" err="1"/>
              <a:t>including</a:t>
            </a:r>
            <a:r>
              <a:rPr lang="nl-NL" sz="2000" dirty="0"/>
              <a:t> a personal mailbox and personal storage </a:t>
            </a:r>
            <a:r>
              <a:rPr lang="nl-NL" sz="2000" dirty="0" err="1"/>
              <a:t>location</a:t>
            </a:r>
            <a:r>
              <a:rPr lang="nl-NL" sz="2000" dirty="0"/>
              <a:t>, and a </a:t>
            </a:r>
            <a:r>
              <a:rPr lang="nl-NL" sz="2000" dirty="0" err="1"/>
              <a:t>collaboration</a:t>
            </a:r>
            <a:r>
              <a:rPr lang="nl-NL" sz="2000" dirty="0"/>
              <a:t> platform, </a:t>
            </a:r>
            <a:r>
              <a:rPr lang="nl-NL" sz="2000" dirty="0" err="1"/>
              <a:t>with</a:t>
            </a:r>
            <a:r>
              <a:rPr lang="nl-NL" sz="2000" dirty="0"/>
              <a:t> Teams and SharePoint.</a:t>
            </a:r>
          </a:p>
          <a:p>
            <a:pPr marL="285750" indent="-285750">
              <a:buFont typeface="Wingdings" panose="05000000000000000000" pitchFamily="2" charset="2"/>
              <a:buChar char="§"/>
            </a:pPr>
            <a:endParaRPr lang="nl-NL" sz="2000" dirty="0"/>
          </a:p>
          <a:p>
            <a:pPr marL="285750" indent="-285750">
              <a:buFont typeface="Wingdings" panose="05000000000000000000" pitchFamily="2" charset="2"/>
              <a:buChar char="§"/>
            </a:pPr>
            <a:r>
              <a:rPr lang="nl-NL" sz="2000" dirty="0"/>
              <a:t>An </a:t>
            </a:r>
            <a:r>
              <a:rPr lang="nl-NL" sz="2000" dirty="0">
                <a:solidFill>
                  <a:srgbClr val="FF0000"/>
                </a:solidFill>
              </a:rPr>
              <a:t>EM+S </a:t>
            </a:r>
            <a:r>
              <a:rPr lang="nl-NL" sz="2000" dirty="0" err="1">
                <a:solidFill>
                  <a:srgbClr val="FF0000"/>
                </a:solidFill>
              </a:rPr>
              <a:t>subscription</a:t>
            </a:r>
            <a:r>
              <a:rPr lang="nl-NL" sz="2000" dirty="0">
                <a:solidFill>
                  <a:srgbClr val="FF0000"/>
                </a:solidFill>
              </a:rPr>
              <a:t>*</a:t>
            </a:r>
            <a:r>
              <a:rPr lang="nl-NL" sz="2000" dirty="0"/>
              <a:t>, </a:t>
            </a:r>
            <a:r>
              <a:rPr lang="nl-NL" sz="2000" dirty="0" err="1"/>
              <a:t>optionally</a:t>
            </a:r>
            <a:r>
              <a:rPr lang="nl-NL" sz="2000" dirty="0"/>
              <a:t> </a:t>
            </a:r>
            <a:r>
              <a:rPr lang="nl-NL" sz="2000" dirty="0" err="1"/>
              <a:t>included</a:t>
            </a:r>
            <a:r>
              <a:rPr lang="nl-NL" sz="2000" dirty="0"/>
              <a:t> in </a:t>
            </a:r>
            <a:r>
              <a:rPr lang="nl-NL" sz="2000" dirty="0" err="1"/>
              <a:t>the</a:t>
            </a:r>
            <a:r>
              <a:rPr lang="nl-NL" sz="2000" dirty="0"/>
              <a:t> M365 </a:t>
            </a:r>
            <a:r>
              <a:rPr lang="nl-NL" sz="2000" dirty="0" err="1"/>
              <a:t>subscription</a:t>
            </a:r>
            <a:r>
              <a:rPr lang="nl-NL" sz="2000" dirty="0"/>
              <a:t>, </a:t>
            </a:r>
            <a:r>
              <a:rPr lang="nl-NL" sz="2000" dirty="0" err="1"/>
              <a:t>to</a:t>
            </a:r>
            <a:r>
              <a:rPr lang="nl-NL" sz="2000" dirty="0"/>
              <a:t> </a:t>
            </a:r>
            <a:r>
              <a:rPr lang="nl-NL" sz="2000" dirty="0" err="1"/>
              <a:t>safely</a:t>
            </a:r>
            <a:r>
              <a:rPr lang="nl-NL" sz="2000" dirty="0"/>
              <a:t> </a:t>
            </a:r>
            <a:r>
              <a:rPr lang="nl-NL" sz="2000" dirty="0" err="1"/>
              <a:t>grant</a:t>
            </a:r>
            <a:r>
              <a:rPr lang="nl-NL" sz="2000" dirty="0"/>
              <a:t> and control access </a:t>
            </a:r>
            <a:r>
              <a:rPr lang="nl-NL" sz="2000" dirty="0" err="1"/>
              <a:t>to</a:t>
            </a:r>
            <a:r>
              <a:rPr lang="nl-NL" sz="2000" dirty="0"/>
              <a:t> corporate resources in </a:t>
            </a:r>
            <a:r>
              <a:rPr lang="nl-NL" sz="2000" dirty="0" err="1"/>
              <a:t>the</a:t>
            </a:r>
            <a:r>
              <a:rPr lang="nl-NL" sz="2000" dirty="0"/>
              <a:t> </a:t>
            </a:r>
            <a:r>
              <a:rPr lang="nl-NL" sz="2000" dirty="0" err="1"/>
              <a:t>workspace</a:t>
            </a:r>
            <a:r>
              <a:rPr lang="nl-NL" sz="2000" dirty="0"/>
              <a:t>.</a:t>
            </a:r>
          </a:p>
          <a:p>
            <a:pPr marL="285750" indent="-285750">
              <a:buFont typeface="Wingdings" panose="05000000000000000000" pitchFamily="2" charset="2"/>
              <a:buChar char="§"/>
            </a:pPr>
            <a:endParaRPr lang="nl-NL" sz="2000" dirty="0"/>
          </a:p>
          <a:p>
            <a:r>
              <a:rPr lang="nl-NL" dirty="0"/>
              <a:t>*Different </a:t>
            </a:r>
            <a:r>
              <a:rPr lang="nl-NL" dirty="0" err="1"/>
              <a:t>subscriptions</a:t>
            </a:r>
            <a:r>
              <a:rPr lang="nl-NL" dirty="0"/>
              <a:t> are </a:t>
            </a:r>
            <a:r>
              <a:rPr lang="nl-NL" dirty="0" err="1"/>
              <a:t>possible</a:t>
            </a:r>
            <a:r>
              <a:rPr lang="nl-NL" dirty="0"/>
              <a:t>, </a:t>
            </a:r>
            <a:r>
              <a:rPr lang="nl-NL" dirty="0" err="1"/>
              <a:t>such</a:t>
            </a:r>
            <a:r>
              <a:rPr lang="nl-NL" dirty="0"/>
              <a:t> as E1, E3 or E5 and F3. The </a:t>
            </a:r>
            <a:r>
              <a:rPr lang="nl-NL" dirty="0" err="1"/>
              <a:t>subscription</a:t>
            </a:r>
            <a:r>
              <a:rPr lang="nl-NL" dirty="0"/>
              <a:t> </a:t>
            </a:r>
            <a:r>
              <a:rPr lang="nl-NL" dirty="0" err="1"/>
              <a:t>determines</a:t>
            </a:r>
            <a:r>
              <a:rPr lang="nl-NL" dirty="0"/>
              <a:t> </a:t>
            </a:r>
            <a:r>
              <a:rPr lang="nl-NL" dirty="0" err="1"/>
              <a:t>the</a:t>
            </a:r>
            <a:r>
              <a:rPr lang="nl-NL" dirty="0"/>
              <a:t> </a:t>
            </a:r>
            <a:r>
              <a:rPr lang="nl-NL" dirty="0" err="1"/>
              <a:t>capabilities</a:t>
            </a:r>
            <a:r>
              <a:rPr lang="nl-NL" dirty="0"/>
              <a:t> </a:t>
            </a:r>
            <a:r>
              <a:rPr lang="nl-NL" dirty="0" err="1"/>
              <a:t>for</a:t>
            </a:r>
            <a:r>
              <a:rPr lang="nl-NL" dirty="0"/>
              <a:t> </a:t>
            </a:r>
            <a:r>
              <a:rPr lang="nl-NL" dirty="0" err="1"/>
              <a:t>the</a:t>
            </a:r>
            <a:r>
              <a:rPr lang="nl-NL" dirty="0"/>
              <a:t> user.</a:t>
            </a:r>
          </a:p>
        </p:txBody>
      </p:sp>
    </p:spTree>
    <p:extLst>
      <p:ext uri="{BB962C8B-B14F-4D97-AF65-F5344CB8AC3E}">
        <p14:creationId xmlns:p14="http://schemas.microsoft.com/office/powerpoint/2010/main" val="129467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D2BC89-5FAF-4E71-BE10-E49B271C914D}"/>
              </a:ext>
            </a:extLst>
          </p:cNvPr>
          <p:cNvSpPr>
            <a:spLocks noGrp="1"/>
          </p:cNvSpPr>
          <p:nvPr>
            <p:ph type="title"/>
          </p:nvPr>
        </p:nvSpPr>
        <p:spPr/>
        <p:txBody>
          <a:bodyPr/>
          <a:lstStyle/>
          <a:p>
            <a:r>
              <a:rPr lang="en-US" dirty="0"/>
              <a:t>Devices</a:t>
            </a:r>
            <a:endParaRPr lang="nl-NL" dirty="0"/>
          </a:p>
        </p:txBody>
      </p:sp>
      <p:sp>
        <p:nvSpPr>
          <p:cNvPr id="8" name="Text Placeholder 7">
            <a:extLst>
              <a:ext uri="{FF2B5EF4-FFF2-40B4-BE49-F238E27FC236}">
                <a16:creationId xmlns:a16="http://schemas.microsoft.com/office/drawing/2014/main" id="{CB7F8251-DF18-46C7-9D93-205A3A71367B}"/>
              </a:ext>
            </a:extLst>
          </p:cNvPr>
          <p:cNvSpPr>
            <a:spLocks noGrp="1"/>
          </p:cNvSpPr>
          <p:nvPr>
            <p:ph type="body" sz="quarter" idx="10"/>
          </p:nvPr>
        </p:nvSpPr>
        <p:spPr/>
        <p:txBody>
          <a:bodyPr/>
          <a:lstStyle/>
          <a:p>
            <a:r>
              <a:rPr lang="en-US" sz="2000" dirty="0"/>
              <a:t>Accessing the Smart Workspace and its building blocks (Application Portal, Office 365, Remote workspace, etc.) can be achieved using different device types:</a:t>
            </a:r>
          </a:p>
          <a:p>
            <a:pPr marL="285750" indent="-285750">
              <a:buFont typeface="Arial" panose="020B0604020202020204" pitchFamily="34" charset="0"/>
              <a:buChar char="•"/>
            </a:pPr>
            <a:r>
              <a:rPr lang="en-US" sz="2000" dirty="0"/>
              <a:t>Laptop</a:t>
            </a:r>
          </a:p>
          <a:p>
            <a:pPr marL="285750" indent="-285750">
              <a:buFont typeface="Arial" panose="020B0604020202020204" pitchFamily="34" charset="0"/>
              <a:buChar char="•"/>
            </a:pPr>
            <a:r>
              <a:rPr lang="en-US" sz="2000" dirty="0"/>
              <a:t>Desktop</a:t>
            </a:r>
          </a:p>
          <a:p>
            <a:pPr marL="285750" indent="-285750">
              <a:buFont typeface="Arial" panose="020B0604020202020204" pitchFamily="34" charset="0"/>
              <a:buChar char="•"/>
            </a:pPr>
            <a:r>
              <a:rPr lang="en-US" sz="2000" dirty="0"/>
              <a:t>Tablet</a:t>
            </a:r>
          </a:p>
          <a:p>
            <a:pPr marL="285750" indent="-285750">
              <a:buFont typeface="Arial" panose="020B0604020202020204" pitchFamily="34" charset="0"/>
              <a:buChar char="•"/>
            </a:pPr>
            <a:r>
              <a:rPr lang="en-US" sz="2000" dirty="0"/>
              <a:t>Smartphone</a:t>
            </a:r>
          </a:p>
          <a:p>
            <a:pPr marL="285750" indent="-285750">
              <a:buFont typeface="Arial" panose="020B0604020202020204" pitchFamily="34" charset="0"/>
              <a:buChar char="•"/>
            </a:pPr>
            <a:r>
              <a:rPr lang="en-US" sz="2000" dirty="0"/>
              <a:t>Other</a:t>
            </a:r>
          </a:p>
          <a:p>
            <a:pPr marL="285750" indent="-285750">
              <a:buFont typeface="Arial" panose="020B0604020202020204" pitchFamily="34" charset="0"/>
              <a:buChar char="•"/>
            </a:pPr>
            <a:endParaRPr lang="en-US" sz="2000" dirty="0"/>
          </a:p>
          <a:p>
            <a:r>
              <a:rPr lang="en-US" sz="2000" dirty="0"/>
              <a:t>The form factor and Operating System on the device (capabilities), combined with the level of trust (managed / unmanaged and health state) determine the level of access to services and resources in the workspace.</a:t>
            </a:r>
          </a:p>
          <a:p>
            <a:endParaRPr lang="en-US" sz="2000" dirty="0"/>
          </a:p>
          <a:p>
            <a:r>
              <a:rPr lang="en-US" sz="2000" dirty="0"/>
              <a:t>The user’s primary device in Smart Workspace is a Windows 10 laptop or desktop. Most users have a company owned or personally owned smartphone or tablet as their secondary device. By default, these devices are MAM managed, where only ownership differs. Optionally, company owned devices can be MDM managed.</a:t>
            </a:r>
            <a:endParaRPr lang="nl-NL" sz="2000" dirty="0"/>
          </a:p>
          <a:p>
            <a:endParaRPr lang="en-US" sz="2000" dirty="0"/>
          </a:p>
        </p:txBody>
      </p:sp>
    </p:spTree>
    <p:extLst>
      <p:ext uri="{BB962C8B-B14F-4D97-AF65-F5344CB8AC3E}">
        <p14:creationId xmlns:p14="http://schemas.microsoft.com/office/powerpoint/2010/main" val="324526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D2BC89-5FAF-4E71-BE10-E49B271C914D}"/>
              </a:ext>
            </a:extLst>
          </p:cNvPr>
          <p:cNvSpPr>
            <a:spLocks noGrp="1"/>
          </p:cNvSpPr>
          <p:nvPr>
            <p:ph type="title"/>
          </p:nvPr>
        </p:nvSpPr>
        <p:spPr/>
        <p:txBody>
          <a:bodyPr/>
          <a:lstStyle/>
          <a:p>
            <a:r>
              <a:rPr lang="en-US" dirty="0"/>
              <a:t>Applications</a:t>
            </a:r>
            <a:endParaRPr lang="nl-NL" dirty="0"/>
          </a:p>
        </p:txBody>
      </p:sp>
      <p:sp>
        <p:nvSpPr>
          <p:cNvPr id="8" name="Text Placeholder 7">
            <a:extLst>
              <a:ext uri="{FF2B5EF4-FFF2-40B4-BE49-F238E27FC236}">
                <a16:creationId xmlns:a16="http://schemas.microsoft.com/office/drawing/2014/main" id="{CB7F8251-DF18-46C7-9D93-205A3A71367B}"/>
              </a:ext>
            </a:extLst>
          </p:cNvPr>
          <p:cNvSpPr>
            <a:spLocks noGrp="1"/>
          </p:cNvSpPr>
          <p:nvPr>
            <p:ph type="body" sz="quarter" idx="10"/>
          </p:nvPr>
        </p:nvSpPr>
        <p:spPr/>
        <p:txBody>
          <a:bodyPr/>
          <a:lstStyle/>
          <a:p>
            <a:r>
              <a:rPr lang="en-US" sz="2000" dirty="0"/>
              <a:t>The following application types are used within the workspace:</a:t>
            </a:r>
          </a:p>
          <a:p>
            <a:pPr marL="285750" indent="-285750">
              <a:buFont typeface="Arial" panose="020B0604020202020204" pitchFamily="34" charset="0"/>
              <a:buChar char="•"/>
            </a:pPr>
            <a:r>
              <a:rPr lang="en-US" sz="2000" dirty="0"/>
              <a:t>Locally installed applications, for example Office 365 apps</a:t>
            </a:r>
          </a:p>
          <a:p>
            <a:pPr marL="285750" indent="-285750">
              <a:buFont typeface="Arial" panose="020B0604020202020204" pitchFamily="34" charset="0"/>
              <a:buChar char="•"/>
            </a:pPr>
            <a:r>
              <a:rPr lang="en-US" sz="2000" dirty="0"/>
              <a:t>Web-based applications, including SaaS, reached over the internet</a:t>
            </a:r>
          </a:p>
          <a:p>
            <a:pPr marL="285750" indent="-285750">
              <a:buFont typeface="Arial" panose="020B0604020202020204" pitchFamily="34" charset="0"/>
              <a:buChar char="•"/>
            </a:pPr>
            <a:r>
              <a:rPr lang="en-US" sz="2000" dirty="0"/>
              <a:t>Web-based applications, hosted in the local datacenter</a:t>
            </a:r>
          </a:p>
          <a:p>
            <a:pPr marL="285750" indent="-285750">
              <a:buFont typeface="Arial" panose="020B0604020202020204" pitchFamily="34" charset="0"/>
              <a:buChar char="•"/>
            </a:pPr>
            <a:r>
              <a:rPr lang="en-US" sz="2000" dirty="0"/>
              <a:t>Datacenter executed front-end applications, offered through a remote workspace solution like Azure Virtual Desktop or Citrix Workspace</a:t>
            </a:r>
          </a:p>
          <a:p>
            <a:pPr marL="285750" indent="-285750">
              <a:buFont typeface="Arial" panose="020B0604020202020204" pitchFamily="34" charset="0"/>
              <a:buChar char="•"/>
            </a:pPr>
            <a:endParaRPr lang="en-US" sz="2000" dirty="0"/>
          </a:p>
          <a:p>
            <a:r>
              <a:rPr lang="en-US" sz="2000" dirty="0"/>
              <a:t>Users launch applications from the application portal, which is a single pane of glass to access all applications users are entitled for, regardless their execution (local, web or remote). Standard users have a base set of local applications pre-installed and can request and install additional applications from the application portal.</a:t>
            </a:r>
            <a:endParaRPr lang="nl-NL" sz="2000" dirty="0"/>
          </a:p>
        </p:txBody>
      </p:sp>
    </p:spTree>
    <p:extLst>
      <p:ext uri="{BB962C8B-B14F-4D97-AF65-F5344CB8AC3E}">
        <p14:creationId xmlns:p14="http://schemas.microsoft.com/office/powerpoint/2010/main" val="79469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D2BC89-5FAF-4E71-BE10-E49B271C914D}"/>
              </a:ext>
            </a:extLst>
          </p:cNvPr>
          <p:cNvSpPr>
            <a:spLocks noGrp="1"/>
          </p:cNvSpPr>
          <p:nvPr>
            <p:ph type="title"/>
          </p:nvPr>
        </p:nvSpPr>
        <p:spPr/>
        <p:txBody>
          <a:bodyPr/>
          <a:lstStyle/>
          <a:p>
            <a:r>
              <a:rPr lang="en-US" dirty="0"/>
              <a:t>Data</a:t>
            </a:r>
            <a:endParaRPr lang="nl-NL" dirty="0"/>
          </a:p>
        </p:txBody>
      </p:sp>
      <p:sp>
        <p:nvSpPr>
          <p:cNvPr id="8" name="Text Placeholder 7">
            <a:extLst>
              <a:ext uri="{FF2B5EF4-FFF2-40B4-BE49-F238E27FC236}">
                <a16:creationId xmlns:a16="http://schemas.microsoft.com/office/drawing/2014/main" id="{CB7F8251-DF18-46C7-9D93-205A3A71367B}"/>
              </a:ext>
            </a:extLst>
          </p:cNvPr>
          <p:cNvSpPr>
            <a:spLocks noGrp="1"/>
          </p:cNvSpPr>
          <p:nvPr>
            <p:ph type="body" sz="quarter" idx="10"/>
          </p:nvPr>
        </p:nvSpPr>
        <p:spPr/>
        <p:txBody>
          <a:bodyPr/>
          <a:lstStyle/>
          <a:p>
            <a:r>
              <a:rPr lang="en-US" sz="2000" dirty="0"/>
              <a:t>Within the workspace, we distinguish the following data sources:</a:t>
            </a:r>
          </a:p>
          <a:p>
            <a:endParaRPr lang="en-US" sz="2000" dirty="0"/>
          </a:p>
          <a:p>
            <a:pPr marL="342900" indent="-342900">
              <a:buFont typeface="Arial" panose="020B0604020202020204" pitchFamily="34" charset="0"/>
              <a:buChar char="•"/>
            </a:pPr>
            <a:r>
              <a:rPr lang="en-US" sz="2000" dirty="0"/>
              <a:t>Personal data, stored on the user’s OneDrive</a:t>
            </a:r>
          </a:p>
          <a:p>
            <a:pPr marL="342900" indent="-342900">
              <a:buFont typeface="Arial" panose="020B0604020202020204" pitchFamily="34" charset="0"/>
              <a:buChar char="•"/>
            </a:pPr>
            <a:r>
              <a:rPr lang="en-US" sz="2000" dirty="0"/>
              <a:t>Shared data, used for collaboration, stored in SharePoint Online and/or Teams</a:t>
            </a:r>
          </a:p>
          <a:p>
            <a:pPr marL="342900" indent="-342900">
              <a:buFont typeface="Arial" panose="020B0604020202020204" pitchFamily="34" charset="0"/>
              <a:buChar char="•"/>
            </a:pPr>
            <a:r>
              <a:rPr lang="en-US" sz="2000" dirty="0"/>
              <a:t>Application Data, stored in databases or storage on file servers in the datacenter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r>
              <a:rPr lang="en-US" sz="2000" dirty="0"/>
              <a:t>Depending on the device used (level of trust), application and connection (inside or outside of the Office, optionally with or without VPN connection) data may or may not be accessible.</a:t>
            </a:r>
          </a:p>
        </p:txBody>
      </p:sp>
    </p:spTree>
    <p:extLst>
      <p:ext uri="{BB962C8B-B14F-4D97-AF65-F5344CB8AC3E}">
        <p14:creationId xmlns:p14="http://schemas.microsoft.com/office/powerpoint/2010/main" val="132975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D2BC89-5FAF-4E71-BE10-E49B271C914D}"/>
              </a:ext>
            </a:extLst>
          </p:cNvPr>
          <p:cNvSpPr>
            <a:spLocks noGrp="1"/>
          </p:cNvSpPr>
          <p:nvPr>
            <p:ph type="title"/>
          </p:nvPr>
        </p:nvSpPr>
        <p:spPr/>
        <p:txBody>
          <a:bodyPr/>
          <a:lstStyle/>
          <a:p>
            <a:r>
              <a:rPr lang="en-US" dirty="0"/>
              <a:t>Context</a:t>
            </a:r>
            <a:endParaRPr lang="nl-NL" dirty="0"/>
          </a:p>
        </p:txBody>
      </p:sp>
      <p:sp>
        <p:nvSpPr>
          <p:cNvPr id="8" name="Text Placeholder 7">
            <a:extLst>
              <a:ext uri="{FF2B5EF4-FFF2-40B4-BE49-F238E27FC236}">
                <a16:creationId xmlns:a16="http://schemas.microsoft.com/office/drawing/2014/main" id="{CB7F8251-DF18-46C7-9D93-205A3A71367B}"/>
              </a:ext>
            </a:extLst>
          </p:cNvPr>
          <p:cNvSpPr>
            <a:spLocks noGrp="1"/>
          </p:cNvSpPr>
          <p:nvPr>
            <p:ph type="body" sz="quarter" idx="10"/>
          </p:nvPr>
        </p:nvSpPr>
        <p:spPr/>
        <p:txBody>
          <a:bodyPr/>
          <a:lstStyle/>
          <a:p>
            <a:r>
              <a:rPr lang="en-US" sz="2000" dirty="0"/>
              <a:t>The characteristics and context determine how users will or can use the workspace and its content. The possible contexts determines the requirements that should be fulfilled in the Smart Workspace, in order to support the users in their day-to-day operations.</a:t>
            </a:r>
          </a:p>
          <a:p>
            <a:endParaRPr lang="en-US" sz="2000" dirty="0"/>
          </a:p>
          <a:p>
            <a:r>
              <a:rPr lang="en-US" sz="2000" dirty="0"/>
              <a:t>Examples of contexts are:</a:t>
            </a:r>
          </a:p>
          <a:p>
            <a:pPr marL="342900" indent="-342900">
              <a:buFont typeface="Arial" panose="020B0604020202020204" pitchFamily="34" charset="0"/>
              <a:buChar char="•"/>
            </a:pPr>
            <a:r>
              <a:rPr lang="en-US" sz="2000" dirty="0">
                <a:solidFill>
                  <a:srgbClr val="FF0000"/>
                </a:solidFill>
              </a:rPr>
              <a:t>Location</a:t>
            </a:r>
          </a:p>
          <a:p>
            <a:pPr marL="576263" lvl="1" indent="-342900">
              <a:buFont typeface="Arial" panose="020B0604020202020204" pitchFamily="34" charset="0"/>
              <a:buChar char="•"/>
            </a:pPr>
            <a:r>
              <a:rPr lang="en-US" sz="2000" dirty="0"/>
              <a:t>Working from an Office location</a:t>
            </a:r>
          </a:p>
          <a:p>
            <a:pPr marL="576263" lvl="1" indent="-342900">
              <a:buFont typeface="Arial" panose="020B0604020202020204" pitchFamily="34" charset="0"/>
              <a:buChar char="•"/>
            </a:pPr>
            <a:r>
              <a:rPr lang="en-US" sz="2000" dirty="0"/>
              <a:t>Working from home</a:t>
            </a:r>
          </a:p>
          <a:p>
            <a:pPr marL="576263" lvl="1" indent="-342900">
              <a:buFont typeface="Arial" panose="020B0604020202020204" pitchFamily="34" charset="0"/>
              <a:buChar char="•"/>
            </a:pPr>
            <a:r>
              <a:rPr lang="en-US" sz="2000" dirty="0"/>
              <a:t>Working while travelling</a:t>
            </a:r>
          </a:p>
          <a:p>
            <a:pPr marL="576263"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solidFill>
                  <a:srgbClr val="FF0000"/>
                </a:solidFill>
              </a:rPr>
              <a:t>Autonomy</a:t>
            </a:r>
            <a:r>
              <a:rPr lang="en-US" sz="2000" dirty="0"/>
              <a:t>, the options for users to change the workspace to specific needs. An example is having administrator (-like) permissions</a:t>
            </a:r>
          </a:p>
          <a:p>
            <a:pPr marL="342900" indent="-342900">
              <a:buFont typeface="Arial" panose="020B0604020202020204" pitchFamily="34" charset="0"/>
              <a:buChar char="•"/>
            </a:pPr>
            <a:endParaRPr lang="en-US" sz="2000" dirty="0"/>
          </a:p>
          <a:p>
            <a:r>
              <a:rPr lang="en-US" sz="1600" dirty="0"/>
              <a:t>&lt;continued on next page&gt;</a:t>
            </a:r>
          </a:p>
          <a:p>
            <a:endParaRPr lang="en-US" sz="2000" dirty="0"/>
          </a:p>
          <a:p>
            <a:endParaRPr lang="en-US" sz="2000" dirty="0"/>
          </a:p>
        </p:txBody>
      </p:sp>
    </p:spTree>
    <p:extLst>
      <p:ext uri="{BB962C8B-B14F-4D97-AF65-F5344CB8AC3E}">
        <p14:creationId xmlns:p14="http://schemas.microsoft.com/office/powerpoint/2010/main" val="30000315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ogeti-ppt-template.pptx" id="{74CBC20A-5C78-4BA8-A195-24C07BE40C62}" vid="{37CBF029-434C-46BA-9DFA-AAAA65EBCFDD}"/>
    </a:ext>
  </a:extLst>
</a:theme>
</file>

<file path=ppt/theme/theme2.xml><?xml version="1.0" encoding="utf-8"?>
<a:theme xmlns:a="http://schemas.openxmlformats.org/drawingml/2006/main" name="Cover option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pt-template.pptx" id="{74CBC20A-5C78-4BA8-A195-24C07BE40C62}" vid="{D622C579-F77D-488D-92D0-B4D2EF913E1E}"/>
    </a:ext>
  </a:extLst>
</a:theme>
</file>

<file path=ppt/theme/theme3.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pt-template.pptx" id="{74CBC20A-5C78-4BA8-A195-24C07BE40C62}" vid="{3FE84DFB-BE20-4F40-A922-BBAE6817D92D}"/>
    </a:ext>
  </a:extLst>
</a:theme>
</file>

<file path=ppt/theme/theme4.xml><?xml version="1.0" encoding="utf-8"?>
<a:theme xmlns:a="http://schemas.openxmlformats.org/drawingml/2006/main" name="Closing option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pt-template.pptx" id="{74CBC20A-5C78-4BA8-A195-24C07BE40C62}" vid="{3093F08A-50AC-4B6E-88A0-3C7666192B7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DC82BCF5A7A84FB312F73B18B996B6" ma:contentTypeVersion="12" ma:contentTypeDescription="Create a new document." ma:contentTypeScope="" ma:versionID="c06052d01a21c48713dc4518be6cf9f3">
  <xsd:schema xmlns:xsd="http://www.w3.org/2001/XMLSchema" xmlns:xs="http://www.w3.org/2001/XMLSchema" xmlns:p="http://schemas.microsoft.com/office/2006/metadata/properties" xmlns:ns3="8de3ee10-b2c5-488c-b9c7-2ad3e36c7237" xmlns:ns4="c2f30b2d-55b9-498d-b119-b4f6b8b15781" targetNamespace="http://schemas.microsoft.com/office/2006/metadata/properties" ma:root="true" ma:fieldsID="4ba0fec4c62fda4afe43752117438963" ns3:_="" ns4:_="">
    <xsd:import namespace="8de3ee10-b2c5-488c-b9c7-2ad3e36c7237"/>
    <xsd:import namespace="c2f30b2d-55b9-498d-b119-b4f6b8b1578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e3ee10-b2c5-488c-b9c7-2ad3e36c72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f30b2d-55b9-498d-b119-b4f6b8b1578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CF6985-D825-4CE7-8A8D-B4777822E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e3ee10-b2c5-488c-b9c7-2ad3e36c7237"/>
    <ds:schemaRef ds:uri="c2f30b2d-55b9-498d-b119-b4f6b8b157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0E1502-2AC6-4C34-BAEB-0715EAA5EDBA}">
  <ds:schemaRefs>
    <ds:schemaRef ds:uri="http://schemas.microsoft.com/sharepoint/v3/contenttype/forms"/>
  </ds:schemaRefs>
</ds:datastoreItem>
</file>

<file path=customXml/itemProps3.xml><?xml version="1.0" encoding="utf-8"?>
<ds:datastoreItem xmlns:ds="http://schemas.openxmlformats.org/officeDocument/2006/customXml" ds:itemID="{4C366DC7-C54B-4E22-923E-072408564615}">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8de3ee10-b2c5-488c-b9c7-2ad3e36c7237"/>
    <ds:schemaRef ds:uri="http://schemas.openxmlformats.org/package/2006/metadata/core-properties"/>
    <ds:schemaRef ds:uri="c2f30b2d-55b9-498d-b119-b4f6b8b1578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Sogeti_PP_Template_16x9</Template>
  <TotalTime>615</TotalTime>
  <Words>1569</Words>
  <Application>Microsoft Office PowerPoint</Application>
  <PresentationFormat>Widescreen</PresentationFormat>
  <Paragraphs>172</Paragraphs>
  <Slides>19</Slides>
  <Notes>5</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19</vt:i4>
      </vt:variant>
    </vt:vector>
  </HeadingPairs>
  <TitlesOfParts>
    <vt:vector size="28" baseType="lpstr">
      <vt:lpstr>Arial</vt:lpstr>
      <vt:lpstr>Calibri</vt:lpstr>
      <vt:lpstr>Verdana</vt:lpstr>
      <vt:lpstr>Wingdings</vt:lpstr>
      <vt:lpstr>Content Layouts</vt:lpstr>
      <vt:lpstr>Cover options</vt:lpstr>
      <vt:lpstr>Section slides</vt:lpstr>
      <vt:lpstr>Closing options</vt:lpstr>
      <vt:lpstr>think-cell Slide</vt:lpstr>
      <vt:lpstr>Personas</vt:lpstr>
      <vt:lpstr>Personas</vt:lpstr>
      <vt:lpstr>PowerPoint Presentation</vt:lpstr>
      <vt:lpstr>Building blocks in Smart Workspace</vt:lpstr>
      <vt:lpstr>The user</vt:lpstr>
      <vt:lpstr>Devices</vt:lpstr>
      <vt:lpstr>Applications</vt:lpstr>
      <vt:lpstr>Data</vt:lpstr>
      <vt:lpstr>Context</vt:lpstr>
      <vt:lpstr>Context</vt:lpstr>
      <vt:lpstr>PowerPoint Presentation</vt:lpstr>
      <vt:lpstr>Persona overview</vt:lpstr>
      <vt:lpstr>Task worker</vt:lpstr>
      <vt:lpstr>Knowledge worker</vt:lpstr>
      <vt:lpstr>Tech worker</vt:lpstr>
      <vt:lpstr>Web worker</vt:lpstr>
      <vt:lpstr>PowerPoint Presentation</vt:lpstr>
      <vt:lpstr>Summary</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Personas</dc:title>
  <dc:subject>Powerpoint template</dc:subject>
  <dc:creator>Bakker, Ronald</dc:creator>
  <cp:lastModifiedBy>Bakker, Ronald</cp:lastModifiedBy>
  <cp:revision>7</cp:revision>
  <dcterms:created xsi:type="dcterms:W3CDTF">2021-04-07T07:03:54Z</dcterms:created>
  <dcterms:modified xsi:type="dcterms:W3CDTF">2021-12-03T21:30:56Z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0x010100E2DC82BCF5A7A84FB312F73B18B996B6</vt:lpwstr>
  </property>
</Properties>
</file>