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69FC-4DCA-34D8-714E-BE7F9EC6E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F2837-B3C0-3F37-A403-FDB22D107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C02D2-F0D5-CF00-785A-D493D6C8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70A1-87E2-43A3-B716-02796C7263A9}" type="datetimeFigureOut">
              <a:rPr lang="en-MY" smtClean="0"/>
              <a:t>7/6/2022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33732-CA9C-E20A-8F81-067CD58E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09786-0F1C-987C-55F9-A9F3D240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BAE7-703C-4354-8867-75102E0471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772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270F-19D3-D392-E76A-8A5E05D1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3F72B-8B33-9C90-1AC0-C5D035AA3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F752-8213-BFE7-0C59-AFB49B30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70A1-87E2-43A3-B716-02796C7263A9}" type="datetimeFigureOut">
              <a:rPr lang="en-MY" smtClean="0"/>
              <a:t>7/6/2022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52BB9-9002-BC44-A5A5-BBA8989A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F155-EAB1-0A32-50B8-3380969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BAE7-703C-4354-8867-75102E0471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183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EBE63-A935-4085-B2B3-BD9E41EAB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276F8-5D6C-5E74-D4B6-2EE8C90A8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6930-7B3B-9270-45B0-CF590C30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70A1-87E2-43A3-B716-02796C7263A9}" type="datetimeFigureOut">
              <a:rPr lang="en-MY" smtClean="0"/>
              <a:t>7/6/2022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EE04C-22F6-DEB6-145D-D05840AB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51FD5-2D73-A031-31B3-FF9DEF36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BAE7-703C-4354-8867-75102E0471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590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9634-F698-14C3-FD39-FC9BCAF6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A056-C297-9EDD-1EE7-7679FF07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BED3-E75A-6EF1-3C40-82BA24D4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70A1-87E2-43A3-B716-02796C7263A9}" type="datetimeFigureOut">
              <a:rPr lang="en-MY" smtClean="0"/>
              <a:t>7/6/2022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D0CC-B93E-C03B-54B4-0F591D13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199C-A5B5-DA73-DBAE-A8356355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BAE7-703C-4354-8867-75102E0471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004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428C-B1EB-2932-CE70-8AA863A4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2D970-89D9-FD61-30C4-2E46093A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40537-9871-9821-52B9-2919C01D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70A1-87E2-43A3-B716-02796C7263A9}" type="datetimeFigureOut">
              <a:rPr lang="en-MY" smtClean="0"/>
              <a:t>7/6/2022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D996-2F56-4FBB-13F6-4E3E620B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6D64-C59F-5400-E705-2E1AB263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BAE7-703C-4354-8867-75102E0471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949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3589-74B1-2073-F1D0-2C28A57F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451E-42EC-CEA2-FB15-8C66E1A10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46F9D-B0B4-01D1-3171-E4F8A59C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FABCF-2CFD-8569-1438-E122092C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70A1-87E2-43A3-B716-02796C7263A9}" type="datetimeFigureOut">
              <a:rPr lang="en-MY" smtClean="0"/>
              <a:t>7/6/2022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8BC64-389A-51AF-65E8-13959519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37CF4-9B29-A18F-34F3-46FFB34E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BAE7-703C-4354-8867-75102E0471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643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C863-900D-E87C-8260-41042A7E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19B10-B860-BCAF-B837-B7180BADD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28D95-1705-C9DA-A092-EEDE1DF16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D9085-1311-5413-8D08-C5CEE72D3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48F7F-74D2-BAEB-165C-86E7032D5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BF542-6184-F77F-16BF-76C24A5E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70A1-87E2-43A3-B716-02796C7263A9}" type="datetimeFigureOut">
              <a:rPr lang="en-MY" smtClean="0"/>
              <a:t>7/6/2022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888C3-A27C-D5B0-AB37-541E53C5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20A3C-614B-77D5-4059-6F0240B6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BAE7-703C-4354-8867-75102E0471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28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C4CA-AC80-7FD5-F1AE-38D380F2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A746A-0977-9C5A-7E8B-547ECDB5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70A1-87E2-43A3-B716-02796C7263A9}" type="datetimeFigureOut">
              <a:rPr lang="en-MY" smtClean="0"/>
              <a:t>7/6/2022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02660-076B-DA26-4CFF-79342572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42343-AF9F-4615-7997-E2A84425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BAE7-703C-4354-8867-75102E0471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254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E6B0B-33F0-3887-AC17-18E5A068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70A1-87E2-43A3-B716-02796C7263A9}" type="datetimeFigureOut">
              <a:rPr lang="en-MY" smtClean="0"/>
              <a:t>7/6/2022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8DBB8-558E-6FB7-6A21-06D49467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12380-A3C0-4004-3A8E-8889E070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BAE7-703C-4354-8867-75102E0471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270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BE64-D97B-58B2-7A89-9BFD0ED8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2551-4D44-18F1-26AF-A771D970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E47E8-3781-5207-AEA7-AEBAFBF01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69AA5-3947-458D-311E-47D7081E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70A1-87E2-43A3-B716-02796C7263A9}" type="datetimeFigureOut">
              <a:rPr lang="en-MY" smtClean="0"/>
              <a:t>7/6/2022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FB122-FE91-7B15-DA67-0D2D9C88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8517E-AFBE-05F9-0615-25735059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BAE7-703C-4354-8867-75102E0471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148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6354-E368-BA7B-0959-8DAC7C36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64128-FBF7-23C3-54E4-E04650361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A6583-9882-D3A4-61A0-F14BED27E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12D5A-54CA-FEDF-7328-BEC006C4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70A1-87E2-43A3-B716-02796C7263A9}" type="datetimeFigureOut">
              <a:rPr lang="en-MY" smtClean="0"/>
              <a:t>7/6/2022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410AE-B48A-727B-5A59-EF5B7A2E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60F61-6B99-6BDF-74ED-0783032A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BAE7-703C-4354-8867-75102E0471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63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08F46-1727-0341-9249-82E621C1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8839E-C2A6-F121-44D3-FE8B03989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9D8B-C1B8-1643-37E6-CEDE1850F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F70A1-87E2-43A3-B716-02796C7263A9}" type="datetimeFigureOut">
              <a:rPr lang="en-MY" smtClean="0"/>
              <a:t>7/6/2022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DD48A-A80D-A0A8-9F79-4D4CDFEB0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B254C-A267-5550-846D-F1FCD9255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BAE7-703C-4354-8867-75102E0471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94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5907BBC-2FFA-9240-A709-BB15F9445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7036" y="2260963"/>
            <a:ext cx="1905000" cy="1905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D9DB986-C731-E9B0-AEEF-84BDDD672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2951" y="2260963"/>
            <a:ext cx="1905000" cy="1905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0148428-BCCF-7A8F-D924-86F33BC60F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8866" y="2260963"/>
            <a:ext cx="1905000" cy="1905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439329A-D325-4A51-9755-4B5C4D31DF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1121" y="2260963"/>
            <a:ext cx="1905000" cy="1905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4F96E58-F49A-39D3-9B91-CAD1426C1E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206" y="2260963"/>
            <a:ext cx="1905000" cy="190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1C08EA-7CA0-A2DA-D057-CC0F64857703}"/>
                  </a:ext>
                </a:extLst>
              </p:cNvPr>
              <p:cNvSpPr txBox="1"/>
              <p:nvPr/>
            </p:nvSpPr>
            <p:spPr>
              <a:xfrm>
                <a:off x="309155" y="1159567"/>
                <a:ext cx="3762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Voltage versus time plot, </a:t>
                </a:r>
                <a14:m>
                  <m:oMath xmlns:m="http://schemas.openxmlformats.org/officeDocument/2006/math">
                    <m:r>
                      <a:rPr lang="en-US" b="0" i="1" smtClean="0"/>
                      <m:t>𝑣</m:t>
                    </m:r>
                    <m:r>
                      <a:rPr lang="en-US" b="0" i="1" smtClean="0"/>
                      <m:t>=</m:t>
                    </m:r>
                    <m:r>
                      <a:rPr lang="en-US" b="0" i="1" smtClean="0"/>
                      <m:t>𝑣</m:t>
                    </m:r>
                    <m:d>
                      <m:dPr>
                        <m:ctrlPr>
                          <a:rPr lang="en-US" b="0" i="1" smtClean="0"/>
                        </m:ctrlPr>
                      </m:dPr>
                      <m:e>
                        <m:r>
                          <a:rPr lang="en-US" b="0" i="1" smtClean="0"/>
                          <m:t>𝑡</m:t>
                        </m:r>
                      </m:e>
                    </m:d>
                  </m:oMath>
                </a14:m>
                <a:endParaRPr lang="en-MY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1C08EA-7CA0-A2DA-D057-CC0F64857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5" y="1159567"/>
                <a:ext cx="3762102" cy="369332"/>
              </a:xfrm>
              <a:prstGeom prst="rect">
                <a:avLst/>
              </a:prstGeom>
              <a:blipFill>
                <a:blip r:embed="rId12"/>
                <a:stretch>
                  <a:fillRect l="-1459" t="-8197" b="-245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CDD5C8C-067C-97A7-22DF-1CA5AC4A5294}"/>
              </a:ext>
            </a:extLst>
          </p:cNvPr>
          <p:cNvSpPr txBox="1"/>
          <p:nvPr/>
        </p:nvSpPr>
        <p:spPr>
          <a:xfrm>
            <a:off x="285206" y="1934936"/>
            <a:ext cx="16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Sine wave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8183E-218E-36E6-9859-47DC7710C0A6}"/>
              </a:ext>
            </a:extLst>
          </p:cNvPr>
          <p:cNvSpPr txBox="1"/>
          <p:nvPr/>
        </p:nvSpPr>
        <p:spPr>
          <a:xfrm>
            <a:off x="6752951" y="1934936"/>
            <a:ext cx="16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Square wave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B5714A-83B0-3172-7673-D85FBDD21203}"/>
              </a:ext>
            </a:extLst>
          </p:cNvPr>
          <p:cNvSpPr txBox="1"/>
          <p:nvPr/>
        </p:nvSpPr>
        <p:spPr>
          <a:xfrm>
            <a:off x="8908866" y="1934936"/>
            <a:ext cx="16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Triangle wave</a:t>
            </a:r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93B263-0886-D91E-E5A1-4E6D6ADB3FDF}"/>
              </a:ext>
            </a:extLst>
          </p:cNvPr>
          <p:cNvSpPr txBox="1"/>
          <p:nvPr/>
        </p:nvSpPr>
        <p:spPr>
          <a:xfrm>
            <a:off x="2441121" y="1934936"/>
            <a:ext cx="16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Sawtooth wave</a:t>
            </a:r>
            <a:endParaRPr lang="en-M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1B0993-62A6-52D5-421F-48E019F5106A}"/>
              </a:ext>
            </a:extLst>
          </p:cNvPr>
          <p:cNvSpPr txBox="1"/>
          <p:nvPr/>
        </p:nvSpPr>
        <p:spPr>
          <a:xfrm>
            <a:off x="4597036" y="1934936"/>
            <a:ext cx="16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 step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7312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dct10101</dc:creator>
  <cp:lastModifiedBy>dct10101</cp:lastModifiedBy>
  <cp:revision>1</cp:revision>
  <dcterms:created xsi:type="dcterms:W3CDTF">2022-06-07T09:58:38Z</dcterms:created>
  <dcterms:modified xsi:type="dcterms:W3CDTF">2022-06-07T14:30:04Z</dcterms:modified>
</cp:coreProperties>
</file>